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79" r:id="rId7"/>
    <p:sldId id="257" r:id="rId8"/>
    <p:sldId id="258" r:id="rId9"/>
    <p:sldId id="269" r:id="rId10"/>
    <p:sldId id="277" r:id="rId11"/>
    <p:sldId id="281" r:id="rId12"/>
    <p:sldId id="261" r:id="rId13"/>
    <p:sldId id="272" r:id="rId14"/>
    <p:sldId id="285" r:id="rId15"/>
    <p:sldId id="273" r:id="rId16"/>
    <p:sldId id="284" r:id="rId17"/>
    <p:sldId id="287" r:id="rId18"/>
    <p:sldId id="267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5AC"/>
    <a:srgbClr val="1A19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2" autoAdjust="0"/>
    <p:restoredTop sz="77230" autoAdjust="0"/>
  </p:normalViewPr>
  <p:slideViewPr>
    <p:cSldViewPr snapToGrid="0">
      <p:cViewPr varScale="1">
        <p:scale>
          <a:sx n="75" d="100"/>
          <a:sy n="75" d="100"/>
        </p:scale>
        <p:origin x="-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95BCD-6DB0-4E46-B7A0-17594AAAB9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0BF57C-0613-40CA-ABC0-FDB62DD9E2CC}">
      <dgm:prSet phldrT="[Tekst]"/>
      <dgm:spPr/>
      <dgm:t>
        <a:bodyPr/>
        <a:lstStyle/>
        <a:p>
          <a:r>
            <a:rPr lang="nl-NL" dirty="0"/>
            <a:t>Tandartscontrole 2x per jaar</a:t>
          </a:r>
        </a:p>
      </dgm:t>
    </dgm:pt>
    <dgm:pt modelId="{16A505EB-D6F8-4660-9CB2-4CE5DC404749}" type="parTrans" cxnId="{A4153A63-0FC6-49EE-B790-73BEC266005D}">
      <dgm:prSet/>
      <dgm:spPr/>
      <dgm:t>
        <a:bodyPr/>
        <a:lstStyle/>
        <a:p>
          <a:endParaRPr lang="nl-NL"/>
        </a:p>
      </dgm:t>
    </dgm:pt>
    <dgm:pt modelId="{11B6DB87-F73D-45D8-8806-6B715352E23A}" type="sibTrans" cxnId="{A4153A63-0FC6-49EE-B790-73BEC266005D}">
      <dgm:prSet/>
      <dgm:spPr/>
      <dgm:t>
        <a:bodyPr/>
        <a:lstStyle/>
        <a:p>
          <a:endParaRPr lang="nl-NL"/>
        </a:p>
      </dgm:t>
    </dgm:pt>
    <dgm:pt modelId="{C0795AE1-E998-4F5E-85BC-263BE932762E}">
      <dgm:prSet phldrT="[Tekst]"/>
      <dgm:spPr/>
      <dgm:t>
        <a:bodyPr/>
        <a:lstStyle/>
        <a:p>
          <a:r>
            <a:rPr lang="nl-NL" dirty="0"/>
            <a:t>Mondhygiëniste 4x per jaar</a:t>
          </a:r>
        </a:p>
      </dgm:t>
    </dgm:pt>
    <dgm:pt modelId="{533DEFD5-2F64-4235-BA1C-0C4A71CB50CB}" type="parTrans" cxnId="{7776DA96-3826-462B-A691-80AA713DF6F1}">
      <dgm:prSet/>
      <dgm:spPr/>
      <dgm:t>
        <a:bodyPr/>
        <a:lstStyle/>
        <a:p>
          <a:endParaRPr lang="nl-NL"/>
        </a:p>
      </dgm:t>
    </dgm:pt>
    <dgm:pt modelId="{E802B171-6C2A-459D-A210-738113BF0A14}" type="sibTrans" cxnId="{7776DA96-3826-462B-A691-80AA713DF6F1}">
      <dgm:prSet/>
      <dgm:spPr/>
      <dgm:t>
        <a:bodyPr/>
        <a:lstStyle/>
        <a:p>
          <a:endParaRPr lang="nl-NL"/>
        </a:p>
      </dgm:t>
    </dgm:pt>
    <dgm:pt modelId="{4131D527-37AC-471F-906A-1D588D7AE462}">
      <dgm:prSet phldrT="[Tekst]"/>
      <dgm:spPr/>
      <dgm:t>
        <a:bodyPr/>
        <a:lstStyle/>
        <a:p>
          <a:r>
            <a:rPr lang="nl-NL" dirty="0"/>
            <a:t>Aanvullende behandeling </a:t>
          </a:r>
          <a:br>
            <a:rPr lang="nl-NL" dirty="0"/>
          </a:br>
          <a:r>
            <a:rPr lang="nl-NL" dirty="0"/>
            <a:t>1x per jaar</a:t>
          </a:r>
        </a:p>
      </dgm:t>
    </dgm:pt>
    <dgm:pt modelId="{A2439310-FD55-4AE4-958C-9B2C50D5E209}" type="parTrans" cxnId="{19E7E694-D173-4FCC-89D3-BC00463920FD}">
      <dgm:prSet/>
      <dgm:spPr/>
      <dgm:t>
        <a:bodyPr/>
        <a:lstStyle/>
        <a:p>
          <a:endParaRPr lang="nl-NL"/>
        </a:p>
      </dgm:t>
    </dgm:pt>
    <dgm:pt modelId="{E08C6195-F5B6-4849-ABE4-E096B713C3E9}" type="sibTrans" cxnId="{19E7E694-D173-4FCC-89D3-BC00463920FD}">
      <dgm:prSet/>
      <dgm:spPr/>
      <dgm:t>
        <a:bodyPr/>
        <a:lstStyle/>
        <a:p>
          <a:endParaRPr lang="nl-NL"/>
        </a:p>
      </dgm:t>
    </dgm:pt>
    <dgm:pt modelId="{BAACD250-8E30-4695-835A-40E64EB95AD4}">
      <dgm:prSet phldrT="[Tekst]"/>
      <dgm:spPr/>
      <dgm:t>
        <a:bodyPr/>
        <a:lstStyle/>
        <a:p>
          <a:r>
            <a:rPr lang="nl-NL" dirty="0"/>
            <a:t>Overige kosten (reis &amp; begeleiding)</a:t>
          </a:r>
        </a:p>
      </dgm:t>
    </dgm:pt>
    <dgm:pt modelId="{2CB71B20-EFD9-4700-84FB-14437696E394}" type="parTrans" cxnId="{800258AB-52E6-4930-8E3F-BAAECE56FFA9}">
      <dgm:prSet/>
      <dgm:spPr/>
      <dgm:t>
        <a:bodyPr/>
        <a:lstStyle/>
        <a:p>
          <a:endParaRPr lang="nl-NL"/>
        </a:p>
      </dgm:t>
    </dgm:pt>
    <dgm:pt modelId="{005840C3-0C4D-4FB0-A25F-4184A0CF87E0}" type="sibTrans" cxnId="{800258AB-52E6-4930-8E3F-BAAECE56FFA9}">
      <dgm:prSet/>
      <dgm:spPr/>
      <dgm:t>
        <a:bodyPr/>
        <a:lstStyle/>
        <a:p>
          <a:endParaRPr lang="nl-NL"/>
        </a:p>
      </dgm:t>
    </dgm:pt>
    <dgm:pt modelId="{223A2605-B57D-41A0-A089-A78C30A7325B}" type="pres">
      <dgm:prSet presAssocID="{A3295BCD-6DB0-4E46-B7A0-17594AAAB9DF}" presName="CompostProcess" presStyleCnt="0">
        <dgm:presLayoutVars>
          <dgm:dir/>
          <dgm:resizeHandles val="exact"/>
        </dgm:presLayoutVars>
      </dgm:prSet>
      <dgm:spPr/>
    </dgm:pt>
    <dgm:pt modelId="{76A36959-AE03-4452-B570-5EDE91568F87}" type="pres">
      <dgm:prSet presAssocID="{A3295BCD-6DB0-4E46-B7A0-17594AAAB9DF}" presName="arrow" presStyleLbl="bgShp" presStyleIdx="0" presStyleCnt="1" custScaleX="117647" custLinFactNeighborY="-2000"/>
      <dgm:spPr>
        <a:solidFill>
          <a:srgbClr val="FFC000"/>
        </a:solidFill>
      </dgm:spPr>
    </dgm:pt>
    <dgm:pt modelId="{807EF4F5-444E-418C-9DF8-A9832310EC5A}" type="pres">
      <dgm:prSet presAssocID="{A3295BCD-6DB0-4E46-B7A0-17594AAAB9DF}" presName="linearProcess" presStyleCnt="0"/>
      <dgm:spPr/>
    </dgm:pt>
    <dgm:pt modelId="{4A7A85F0-6499-4AAA-B446-54563F772DC5}" type="pres">
      <dgm:prSet presAssocID="{180BF57C-0613-40CA-ABC0-FDB62DD9E2C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5A08C7-2B78-4807-A117-DCCCA5F02527}" type="pres">
      <dgm:prSet presAssocID="{11B6DB87-F73D-45D8-8806-6B715352E23A}" presName="sibTrans" presStyleCnt="0"/>
      <dgm:spPr/>
    </dgm:pt>
    <dgm:pt modelId="{C0599AF2-C85A-45BE-A0BF-C89195530D06}" type="pres">
      <dgm:prSet presAssocID="{C0795AE1-E998-4F5E-85BC-263BE932762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016EDF-BE62-4C12-83A8-7A5CCE6CCBE1}" type="pres">
      <dgm:prSet presAssocID="{E802B171-6C2A-459D-A210-738113BF0A14}" presName="sibTrans" presStyleCnt="0"/>
      <dgm:spPr/>
    </dgm:pt>
    <dgm:pt modelId="{D388BAA1-5D44-48D3-9895-F8C00BB02F56}" type="pres">
      <dgm:prSet presAssocID="{4131D527-37AC-471F-906A-1D588D7AE46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936698-2649-402D-B4D7-03711A05918E}" type="pres">
      <dgm:prSet presAssocID="{E08C6195-F5B6-4849-ABE4-E096B713C3E9}" presName="sibTrans" presStyleCnt="0"/>
      <dgm:spPr/>
    </dgm:pt>
    <dgm:pt modelId="{F4D78CCA-7CCE-4DD1-8669-D33850C7084B}" type="pres">
      <dgm:prSet presAssocID="{BAACD250-8E30-4695-835A-40E64EB95AD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E7E694-D173-4FCC-89D3-BC00463920FD}" srcId="{A3295BCD-6DB0-4E46-B7A0-17594AAAB9DF}" destId="{4131D527-37AC-471F-906A-1D588D7AE462}" srcOrd="2" destOrd="0" parTransId="{A2439310-FD55-4AE4-958C-9B2C50D5E209}" sibTransId="{E08C6195-F5B6-4849-ABE4-E096B713C3E9}"/>
    <dgm:cxn modelId="{7D14F4CA-5ACA-4AC4-A07D-ABACD3181690}" type="presOf" srcId="{180BF57C-0613-40CA-ABC0-FDB62DD9E2CC}" destId="{4A7A85F0-6499-4AAA-B446-54563F772DC5}" srcOrd="0" destOrd="0" presId="urn:microsoft.com/office/officeart/2005/8/layout/hProcess9"/>
    <dgm:cxn modelId="{94288244-E90F-45C2-AD6A-B4BFACE48F82}" type="presOf" srcId="{4131D527-37AC-471F-906A-1D588D7AE462}" destId="{D388BAA1-5D44-48D3-9895-F8C00BB02F56}" srcOrd="0" destOrd="0" presId="urn:microsoft.com/office/officeart/2005/8/layout/hProcess9"/>
    <dgm:cxn modelId="{C3B5ECE8-47CC-4315-8234-7B0B6276835E}" type="presOf" srcId="{A3295BCD-6DB0-4E46-B7A0-17594AAAB9DF}" destId="{223A2605-B57D-41A0-A089-A78C30A7325B}" srcOrd="0" destOrd="0" presId="urn:microsoft.com/office/officeart/2005/8/layout/hProcess9"/>
    <dgm:cxn modelId="{A4153A63-0FC6-49EE-B790-73BEC266005D}" srcId="{A3295BCD-6DB0-4E46-B7A0-17594AAAB9DF}" destId="{180BF57C-0613-40CA-ABC0-FDB62DD9E2CC}" srcOrd="0" destOrd="0" parTransId="{16A505EB-D6F8-4660-9CB2-4CE5DC404749}" sibTransId="{11B6DB87-F73D-45D8-8806-6B715352E23A}"/>
    <dgm:cxn modelId="{2A78DC83-4FDD-4873-B725-E98D52C00575}" type="presOf" srcId="{BAACD250-8E30-4695-835A-40E64EB95AD4}" destId="{F4D78CCA-7CCE-4DD1-8669-D33850C7084B}" srcOrd="0" destOrd="0" presId="urn:microsoft.com/office/officeart/2005/8/layout/hProcess9"/>
    <dgm:cxn modelId="{7776DA96-3826-462B-A691-80AA713DF6F1}" srcId="{A3295BCD-6DB0-4E46-B7A0-17594AAAB9DF}" destId="{C0795AE1-E998-4F5E-85BC-263BE932762E}" srcOrd="1" destOrd="0" parTransId="{533DEFD5-2F64-4235-BA1C-0C4A71CB50CB}" sibTransId="{E802B171-6C2A-459D-A210-738113BF0A14}"/>
    <dgm:cxn modelId="{828FC5B0-B7BB-45A1-9569-E7918AA53283}" type="presOf" srcId="{C0795AE1-E998-4F5E-85BC-263BE932762E}" destId="{C0599AF2-C85A-45BE-A0BF-C89195530D06}" srcOrd="0" destOrd="0" presId="urn:microsoft.com/office/officeart/2005/8/layout/hProcess9"/>
    <dgm:cxn modelId="{800258AB-52E6-4930-8E3F-BAAECE56FFA9}" srcId="{A3295BCD-6DB0-4E46-B7A0-17594AAAB9DF}" destId="{BAACD250-8E30-4695-835A-40E64EB95AD4}" srcOrd="3" destOrd="0" parTransId="{2CB71B20-EFD9-4700-84FB-14437696E394}" sibTransId="{005840C3-0C4D-4FB0-A25F-4184A0CF87E0}"/>
    <dgm:cxn modelId="{1DDCD496-3A94-42D7-A79D-6523874C60E9}" type="presParOf" srcId="{223A2605-B57D-41A0-A089-A78C30A7325B}" destId="{76A36959-AE03-4452-B570-5EDE91568F87}" srcOrd="0" destOrd="0" presId="urn:microsoft.com/office/officeart/2005/8/layout/hProcess9"/>
    <dgm:cxn modelId="{C4C2A39B-05C2-493C-ACDF-5E011B29596C}" type="presParOf" srcId="{223A2605-B57D-41A0-A089-A78C30A7325B}" destId="{807EF4F5-444E-418C-9DF8-A9832310EC5A}" srcOrd="1" destOrd="0" presId="urn:microsoft.com/office/officeart/2005/8/layout/hProcess9"/>
    <dgm:cxn modelId="{7C5B8C41-22B3-4568-9961-A06A1EA88E5C}" type="presParOf" srcId="{807EF4F5-444E-418C-9DF8-A9832310EC5A}" destId="{4A7A85F0-6499-4AAA-B446-54563F772DC5}" srcOrd="0" destOrd="0" presId="urn:microsoft.com/office/officeart/2005/8/layout/hProcess9"/>
    <dgm:cxn modelId="{23DD3545-A454-43FC-A587-21582B267462}" type="presParOf" srcId="{807EF4F5-444E-418C-9DF8-A9832310EC5A}" destId="{2F5A08C7-2B78-4807-A117-DCCCA5F02527}" srcOrd="1" destOrd="0" presId="urn:microsoft.com/office/officeart/2005/8/layout/hProcess9"/>
    <dgm:cxn modelId="{4EF499EE-B78E-489D-A417-8E3C4A2DB67F}" type="presParOf" srcId="{807EF4F5-444E-418C-9DF8-A9832310EC5A}" destId="{C0599AF2-C85A-45BE-A0BF-C89195530D06}" srcOrd="2" destOrd="0" presId="urn:microsoft.com/office/officeart/2005/8/layout/hProcess9"/>
    <dgm:cxn modelId="{D9E58FB6-8245-4711-BA78-6203B6A3E03E}" type="presParOf" srcId="{807EF4F5-444E-418C-9DF8-A9832310EC5A}" destId="{19016EDF-BE62-4C12-83A8-7A5CCE6CCBE1}" srcOrd="3" destOrd="0" presId="urn:microsoft.com/office/officeart/2005/8/layout/hProcess9"/>
    <dgm:cxn modelId="{13D582CF-304A-4B99-8BAB-AA296BE39D90}" type="presParOf" srcId="{807EF4F5-444E-418C-9DF8-A9832310EC5A}" destId="{D388BAA1-5D44-48D3-9895-F8C00BB02F56}" srcOrd="4" destOrd="0" presId="urn:microsoft.com/office/officeart/2005/8/layout/hProcess9"/>
    <dgm:cxn modelId="{193CBF06-2119-42E8-850C-8E7EF10228EE}" type="presParOf" srcId="{807EF4F5-444E-418C-9DF8-A9832310EC5A}" destId="{06936698-2649-402D-B4D7-03711A05918E}" srcOrd="5" destOrd="0" presId="urn:microsoft.com/office/officeart/2005/8/layout/hProcess9"/>
    <dgm:cxn modelId="{1BF2329E-128F-491D-A7BA-C3D1683A826A}" type="presParOf" srcId="{807EF4F5-444E-418C-9DF8-A9832310EC5A}" destId="{F4D78CCA-7CCE-4DD1-8669-D33850C7084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A36959-AE03-4452-B570-5EDE91568F87}">
      <dsp:nvSpPr>
        <dsp:cNvPr id="0" name=""/>
        <dsp:cNvSpPr/>
      </dsp:nvSpPr>
      <dsp:spPr>
        <a:xfrm>
          <a:off x="1" y="0"/>
          <a:ext cx="6048668" cy="3600400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85F0-6499-4AAA-B446-54563F772DC5}">
      <dsp:nvSpPr>
        <dsp:cNvPr id="0" name=""/>
        <dsp:cNvSpPr/>
      </dsp:nvSpPr>
      <dsp:spPr>
        <a:xfrm>
          <a:off x="3027" y="1080119"/>
          <a:ext cx="1456052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Tandartscontrole 2x per jaar</a:t>
          </a:r>
        </a:p>
      </dsp:txBody>
      <dsp:txXfrm>
        <a:off x="3027" y="1080119"/>
        <a:ext cx="1456052" cy="1440160"/>
      </dsp:txXfrm>
    </dsp:sp>
    <dsp:sp modelId="{C0599AF2-C85A-45BE-A0BF-C89195530D06}">
      <dsp:nvSpPr>
        <dsp:cNvPr id="0" name=""/>
        <dsp:cNvSpPr/>
      </dsp:nvSpPr>
      <dsp:spPr>
        <a:xfrm>
          <a:off x="1531882" y="1080119"/>
          <a:ext cx="1456052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Mondhygiëniste 4x per jaar</a:t>
          </a:r>
        </a:p>
      </dsp:txBody>
      <dsp:txXfrm>
        <a:off x="1531882" y="1080119"/>
        <a:ext cx="1456052" cy="1440160"/>
      </dsp:txXfrm>
    </dsp:sp>
    <dsp:sp modelId="{D388BAA1-5D44-48D3-9895-F8C00BB02F56}">
      <dsp:nvSpPr>
        <dsp:cNvPr id="0" name=""/>
        <dsp:cNvSpPr/>
      </dsp:nvSpPr>
      <dsp:spPr>
        <a:xfrm>
          <a:off x="3060737" y="1080119"/>
          <a:ext cx="1456052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Aanvullende behandeling </a:t>
          </a:r>
          <a:br>
            <a:rPr lang="nl-NL" sz="1300" kern="1200" dirty="0"/>
          </a:br>
          <a:r>
            <a:rPr lang="nl-NL" sz="1300" kern="1200" dirty="0"/>
            <a:t>1x per jaar</a:t>
          </a:r>
        </a:p>
      </dsp:txBody>
      <dsp:txXfrm>
        <a:off x="3060737" y="1080119"/>
        <a:ext cx="1456052" cy="1440160"/>
      </dsp:txXfrm>
    </dsp:sp>
    <dsp:sp modelId="{F4D78CCA-7CCE-4DD1-8669-D33850C7084B}">
      <dsp:nvSpPr>
        <dsp:cNvPr id="0" name=""/>
        <dsp:cNvSpPr/>
      </dsp:nvSpPr>
      <dsp:spPr>
        <a:xfrm>
          <a:off x="4589592" y="1080119"/>
          <a:ext cx="1456052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Overige kosten (reis &amp; begeleiding)</a:t>
          </a:r>
        </a:p>
      </dsp:txBody>
      <dsp:txXfrm>
        <a:off x="4589592" y="1080119"/>
        <a:ext cx="1456052" cy="144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C6FDD-B8D0-4FAA-967D-20029A201014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42095-E3E6-4CF4-B93A-28923D47A8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Wie heeft er wel eens pijn in zijn mond gehad?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Net als Anna, zij heeft iedere dag pijn aan haar mond.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Dat willen wij oplossen, onze droom is een goed gebit met de behulp van KIT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F3F00-681C-4F33-A5D7-C7953DF24D36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 koppeling tussen KIT &amp; een Slimme Tandenborstel levert veel voordelen op.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Zo kun je meten hoe lang iemand poets, met hoeveel druk die poetst en op welke plekken wordt gepoetst. </a:t>
            </a:r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4A8C6-C17C-4995-9E9C-4FA40D301BC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Mondproblematiek heeft een grote financiële impact..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Dit komt neer op gemiddeld €950 per cliënt per jaar.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Op basis van een grove kostenanalyse, zal een gemiddelde huur van 3 maanden, voor Anna een kostenbesparing van €365 opleveren.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Wij verwachten dat we KIT voor een huurprijs van €25 per maand kunnen aanbieden.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7B723-6F5B-42B1-8260-94537230B33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En Anna is niet alleen, 80%  van de mensen met een verstandelijke beperking heeft mondklachten.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Daardoor zijn controles en behandelingen vervelende ervaringen.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Er is weinig kennis over goede mondzorg, zowel bij cliënt als begeleider.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Op dit moment werken reactief, ofwel, we lossen de mondproblemen achteraf op. Dit lijdt tot hoge zorgkosten.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AD137-B527-450B-9584-FDC192F48042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Anna wil graag zelf haar gebit onderhouden en ze wil af van de pijn die ze heeft. </a:t>
            </a: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3B8D-B0AA-44E6-972F-D02089A34B0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Samen met Anna zijn we binnen bestaande oplossingen op onderzoek uitgegaan.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Deze spelletjes en apps.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KRUIS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- Helpen Anna niet haar mond beter te verzorgen.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- Ze gaan te snel voor Anna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- Zijn te kinderachtig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- En niet iedereen heeft een smartphone of tablet en dan zijn deze apps dus geen optie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KLIK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CE693-528A-4F56-8956-BC04652AE43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B1D24-EE91-4DF7-B4F6-6CBA33308662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09FE0-7693-4576-850F-D46DCB6EAE4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Het resultaat: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Anna kan op een leuke, goede en zelfstandige manier haar tandenpoetsen. </a:t>
            </a:r>
            <a:br>
              <a:rPr lang="nl-NL" smtClean="0"/>
            </a:br>
            <a:r>
              <a:rPr lang="nl-NL" smtClean="0"/>
              <a:t>Ze heeft een gezond en pijnvrij gebit.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Het geeft Anna zelfvertrouwen en het vergroot haar zelfredzaamheid. </a:t>
            </a:r>
          </a:p>
          <a:p>
            <a:pPr eaLnBrk="1" hangingPunct="1">
              <a:spcBef>
                <a:spcPct val="0"/>
              </a:spcBef>
            </a:pPr>
            <a:endParaRPr lang="nl-NL" b="1" smtClean="0"/>
          </a:p>
          <a:p>
            <a:pPr eaLnBrk="1" hangingPunct="1">
              <a:spcBef>
                <a:spcPct val="0"/>
              </a:spcBef>
            </a:pPr>
            <a:r>
              <a:rPr lang="nl-NL" smtClean="0"/>
              <a:t>Met dit product zetten we in op preventie,</a:t>
            </a:r>
            <a:r>
              <a:rPr lang="nl-NL" b="1" smtClean="0"/>
              <a:t> voorkomen is beter dan genezen!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2CCFF-AABF-4750-AB49-2171CD7D60A8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Jullie zijn al onder de indruk, zie ik! 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Maar dit is nog maar het begin…!</a:t>
            </a: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8715C-6E30-4550-BDB9-4C7EC4859618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nl-NL" smtClean="0"/>
              <a:t>Patiënt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nl-NL" smtClean="0"/>
              <a:t>Gaat naar mondhygiënist (zelfstandig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nl-NL" smtClean="0"/>
              <a:t>KIT gaat mee, zodat de mondhygiënist uit kan leggen wat er mis is en beter kan of wat er goed gaat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/>
              <a:t>De mondhygiënist kan een nieuw programma uploaden op KIT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NL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NL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NL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NL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nl-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29344-83A1-4651-823C-22442DA5F6C3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FECD-D496-4C37-96D1-86C53E46EA6E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95AF-1142-4C2B-BF2F-10587C4A06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741-3982-48CE-BF89-13571767E2AA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9423-C004-4DEF-BC6E-85F5B19DB9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977D-9F4B-4DF5-9690-693A3D49EDB4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F2EF-066F-4D60-AFE6-18A67F4B5B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E9E8-331F-434D-BC71-0C2A4CBA1F3A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A398-7023-48CF-8FFE-E865A4BC7E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1286-C00A-46D2-8D9B-FDDB5BC1AA93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FD10-A32C-4C55-B0C9-F09558BFE2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39F8-347C-4034-9CE5-C8F941317719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917D-F9EE-4781-904A-CD3B47ED3B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4435-0DC5-47BF-843B-CA96C277E12F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33BF-527D-4882-97F0-5656AB7F42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BFE9-A49B-4C07-90A4-B394ECB12DF3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5B3C-C4F8-45FC-8C12-ACF9A5C72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149A-811B-4D61-B8EE-F9F6A46562BE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7595-3310-4D2F-9AF2-16DCE3EF4C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260C-F582-4E17-8B5A-EEC4C32B369D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2DB1-7F6B-4F71-ADC9-1AC0199398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128E-CA6F-487A-9DCA-7A7E902C46AD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40F3-9123-4F51-8744-9519F3BED5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5524C-E4F4-4A6D-B459-D426956471AE}" type="datetimeFigureOut">
              <a:rPr lang="nl-NL"/>
              <a:pPr>
                <a:defRPr/>
              </a:pPr>
              <a:t>17-4-2018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4FB05-63B7-4453-968D-8071959DEA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abbing\AppData\Local\Microsoft\Windows\Temporary%20Internet%20Files\Content.MSO\750C11FA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a\Desktop\M145-34-abrona-web- 18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9625" y="0"/>
            <a:ext cx="2743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ep 7"/>
          <p:cNvGrpSpPr>
            <a:grpSpLocks/>
          </p:cNvGrpSpPr>
          <p:nvPr/>
        </p:nvGrpSpPr>
        <p:grpSpPr bwMode="auto">
          <a:xfrm>
            <a:off x="1362075" y="592138"/>
            <a:ext cx="3810000" cy="3810000"/>
            <a:chOff x="4482841" y="1145614"/>
            <a:chExt cx="3810259" cy="3810259"/>
          </a:xfrm>
        </p:grpSpPr>
        <p:sp>
          <p:nvSpPr>
            <p:cNvPr id="9" name="Ovaal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654303" y="1317076"/>
              <a:ext cx="3529253" cy="35292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 Condensed" panose="020B0606020104020203" pitchFamily="34" charset="0"/>
                </a:rPr>
                <a:t>Anna</a:t>
              </a:r>
            </a:p>
          </p:txBody>
        </p:sp>
        <p:sp>
          <p:nvSpPr>
            <p:cNvPr id="10" name="Ovaal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482841" y="1145614"/>
              <a:ext cx="3810259" cy="381025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blur, bristle, brush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057" y="-128295"/>
            <a:ext cx="12192000" cy="6848272"/>
          </a:xfrm>
          <a:prstGeom prst="rect">
            <a:avLst/>
          </a:prstGeom>
          <a:noFill/>
          <a:effectLst>
            <a:glow rad="127000">
              <a:schemeClr val="accent1">
                <a:alpha val="44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2" name="Rechthoek 1">
            <a:extLst>
              <a:ext uri="{FF2B5EF4-FFF2-40B4-BE49-F238E27FC236}"/>
            </a:extLst>
          </p:cNvPr>
          <p:cNvSpPr/>
          <p:nvPr/>
        </p:nvSpPr>
        <p:spPr>
          <a:xfrm>
            <a:off x="1893888" y="833438"/>
            <a:ext cx="8521700" cy="5497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11268" name="Group 60"/>
          <p:cNvGrpSpPr>
            <a:grpSpLocks/>
          </p:cNvGrpSpPr>
          <p:nvPr/>
        </p:nvGrpSpPr>
        <p:grpSpPr bwMode="auto">
          <a:xfrm>
            <a:off x="3105150" y="1658938"/>
            <a:ext cx="5981700" cy="4598987"/>
            <a:chOff x="3230880" y="1129854"/>
            <a:chExt cx="5982836" cy="4598291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3268648" y="1940031"/>
              <a:ext cx="1014550" cy="1014550"/>
              <a:chOff x="7287435" y="4640800"/>
              <a:chExt cx="1014550" cy="1014550"/>
            </a:xfrm>
          </p:grpSpPr>
          <p:sp>
            <p:nvSpPr>
              <p:cNvPr id="28" name="Oval 27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7287155" y="4640744"/>
                <a:ext cx="1015846" cy="1014606"/>
              </a:xfrm>
              <a:prstGeom prst="ellipse">
                <a:avLst/>
              </a:prstGeom>
              <a:noFill/>
              <a:ln w="3492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1298" name="Graphic 4"/>
              <p:cNvPicPr>
                <a:picLocks noChangeAspect="1"/>
              </p:cNvPicPr>
              <p:nvPr/>
            </p:nvPicPr>
            <p:blipFill>
              <a:blip r:embed="rId4" cstate="print"/>
              <a:srcRect b="17999"/>
              <a:stretch>
                <a:fillRect/>
              </a:stretch>
            </p:blipFill>
            <p:spPr bwMode="auto">
              <a:xfrm>
                <a:off x="7372721" y="4715535"/>
                <a:ext cx="843978" cy="865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5380454" y="1586578"/>
              <a:ext cx="1721456" cy="1721456"/>
              <a:chOff x="4584987" y="4640800"/>
              <a:chExt cx="1014550" cy="1014550"/>
            </a:xfrm>
          </p:grpSpPr>
          <p:sp>
            <p:nvSpPr>
              <p:cNvPr id="27" name="Oval 26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4585342" y="4640867"/>
                <a:ext cx="1014039" cy="1014386"/>
              </a:xfrm>
              <a:prstGeom prst="ellipse">
                <a:avLst/>
              </a:prstGeom>
              <a:noFill/>
              <a:ln w="3492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1296" name="Graphic 6"/>
              <p:cNvPicPr>
                <a:picLocks noChangeAspect="1"/>
              </p:cNvPicPr>
              <p:nvPr/>
            </p:nvPicPr>
            <p:blipFill>
              <a:blip r:embed="rId5" cstate="print"/>
              <a:srcRect b="14708"/>
              <a:stretch>
                <a:fillRect/>
              </a:stretch>
            </p:blipFill>
            <p:spPr bwMode="auto">
              <a:xfrm>
                <a:off x="4722692" y="4754059"/>
                <a:ext cx="739140" cy="788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3" name="Group 3"/>
            <p:cNvGrpSpPr>
              <a:grpSpLocks/>
            </p:cNvGrpSpPr>
            <p:nvPr/>
          </p:nvGrpSpPr>
          <p:grpSpPr bwMode="auto">
            <a:xfrm>
              <a:off x="8199165" y="1940031"/>
              <a:ext cx="1014550" cy="1014550"/>
              <a:chOff x="2366701" y="4679218"/>
              <a:chExt cx="1014550" cy="1014550"/>
            </a:xfrm>
          </p:grpSpPr>
          <p:sp>
            <p:nvSpPr>
              <p:cNvPr id="3" name="Oval 2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2366027" y="4679163"/>
                <a:ext cx="1015846" cy="1014605"/>
              </a:xfrm>
              <a:prstGeom prst="ellipse">
                <a:avLst/>
              </a:prstGeom>
              <a:noFill/>
              <a:ln w="2857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1294" name="Graphic 8"/>
              <p:cNvPicPr>
                <a:picLocks noChangeAspect="1"/>
              </p:cNvPicPr>
              <p:nvPr/>
            </p:nvPicPr>
            <p:blipFill>
              <a:blip r:embed="rId6" cstate="print"/>
              <a:srcRect b="32002"/>
              <a:stretch>
                <a:fillRect/>
              </a:stretch>
            </p:blipFill>
            <p:spPr bwMode="auto">
              <a:xfrm>
                <a:off x="2397726" y="4738150"/>
                <a:ext cx="952500" cy="809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4" name="Group 11"/>
            <p:cNvGrpSpPr>
              <a:grpSpLocks/>
            </p:cNvGrpSpPr>
            <p:nvPr/>
          </p:nvGrpSpPr>
          <p:grpSpPr bwMode="auto">
            <a:xfrm>
              <a:off x="6966536" y="4235123"/>
              <a:ext cx="1014550" cy="1014550"/>
              <a:chOff x="3892097" y="2090910"/>
              <a:chExt cx="1014550" cy="1014550"/>
            </a:xfrm>
          </p:grpSpPr>
          <p:sp>
            <p:nvSpPr>
              <p:cNvPr id="18" name="Oval 17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3891918" y="2090941"/>
                <a:ext cx="1015846" cy="1014605"/>
              </a:xfrm>
              <a:prstGeom prst="ellipse">
                <a:avLst/>
              </a:prstGeom>
              <a:noFill/>
              <a:ln w="3492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dirty="0"/>
                  <a:t>v</a:t>
                </a:r>
              </a:p>
            </p:txBody>
          </p:sp>
          <p:pic>
            <p:nvPicPr>
              <p:cNvPr id="11292" name="Graphic 10"/>
              <p:cNvPicPr>
                <a:picLocks noChangeAspect="1"/>
              </p:cNvPicPr>
              <p:nvPr/>
            </p:nvPicPr>
            <p:blipFill>
              <a:blip r:embed="rId7" cstate="print"/>
              <a:srcRect b="24680"/>
              <a:stretch>
                <a:fillRect/>
              </a:stretch>
            </p:blipFill>
            <p:spPr bwMode="auto">
              <a:xfrm>
                <a:off x="4040823" y="2260609"/>
                <a:ext cx="717098" cy="675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5" name="Group 9"/>
            <p:cNvGrpSpPr>
              <a:grpSpLocks/>
            </p:cNvGrpSpPr>
            <p:nvPr/>
          </p:nvGrpSpPr>
          <p:grpSpPr bwMode="auto">
            <a:xfrm>
              <a:off x="4501278" y="4235123"/>
              <a:ext cx="1014550" cy="1014550"/>
              <a:chOff x="5499698" y="2090910"/>
              <a:chExt cx="1014550" cy="1014550"/>
            </a:xfrm>
          </p:grpSpPr>
          <p:sp>
            <p:nvSpPr>
              <p:cNvPr id="20" name="Oval 19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5498922" y="2090940"/>
                <a:ext cx="1015846" cy="1014606"/>
              </a:xfrm>
              <a:prstGeom prst="ellipse">
                <a:avLst/>
              </a:prstGeom>
              <a:noFill/>
              <a:ln w="3492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grpSp>
            <p:nvGrpSpPr>
              <p:cNvPr id="11288" name="Group 18"/>
              <p:cNvGrpSpPr>
                <a:grpSpLocks/>
              </p:cNvGrpSpPr>
              <p:nvPr/>
            </p:nvGrpSpPr>
            <p:grpSpPr bwMode="auto">
              <a:xfrm>
                <a:off x="5626218" y="2297696"/>
                <a:ext cx="761511" cy="714180"/>
                <a:chOff x="4229595" y="2274597"/>
                <a:chExt cx="998765" cy="936689"/>
              </a:xfrm>
            </p:grpSpPr>
            <p:sp>
              <p:nvSpPr>
                <p:cNvPr id="1128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370430" y="2384184"/>
                  <a:ext cx="717096" cy="363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GB" sz="1200">
                      <a:solidFill>
                        <a:srgbClr val="1A1953"/>
                      </a:solidFill>
                      <a:latin typeface="Arial Rounded MT Bold"/>
                    </a:rPr>
                    <a:t>ECD</a:t>
                  </a:r>
                  <a:endParaRPr lang="nl-NL" sz="1200">
                    <a:solidFill>
                      <a:srgbClr val="1A1953"/>
                    </a:solidFill>
                    <a:latin typeface="Arial Rounded MT Bold"/>
                  </a:endParaRPr>
                </a:p>
              </p:txBody>
            </p:sp>
            <p:pic>
              <p:nvPicPr>
                <p:cNvPr id="11290" name="Graphic 14"/>
                <p:cNvPicPr>
                  <a:picLocks noChangeAspect="1"/>
                </p:cNvPicPr>
                <p:nvPr/>
              </p:nvPicPr>
              <p:blipFill>
                <a:blip r:embed="rId8" cstate="print"/>
                <a:srcRect b="16171"/>
                <a:stretch>
                  <a:fillRect/>
                </a:stretch>
              </p:blipFill>
              <p:spPr bwMode="auto">
                <a:xfrm>
                  <a:off x="4229595" y="2274597"/>
                  <a:ext cx="998765" cy="936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26" name="Straight Arrow Connector 2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663392" y="4742457"/>
              <a:ext cx="1190851" cy="0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rot="10800000" flipV="1">
              <a:off x="7783107" y="3010756"/>
              <a:ext cx="627181" cy="1165049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5309313" y="3359953"/>
              <a:ext cx="441409" cy="823788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074003" y="3052025"/>
              <a:ext cx="627181" cy="1131717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0" name="TextBox 48"/>
            <p:cNvSpPr txBox="1">
              <a:spLocks noChangeArrowheads="1"/>
            </p:cNvSpPr>
            <p:nvPr/>
          </p:nvSpPr>
          <p:spPr bwMode="auto">
            <a:xfrm>
              <a:off x="5589573" y="1129854"/>
              <a:ext cx="13032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b="1">
                  <a:latin typeface="Segoe UI Semilight" pitchFamily="34" charset="0"/>
                  <a:cs typeface="Segoe UI Semilight" pitchFamily="34" charset="0"/>
                </a:rPr>
                <a:t>Anna</a:t>
              </a:r>
            </a:p>
          </p:txBody>
        </p:sp>
        <p:sp>
          <p:nvSpPr>
            <p:cNvPr id="11281" name="TextBox 49"/>
            <p:cNvSpPr txBox="1">
              <a:spLocks noChangeArrowheads="1"/>
            </p:cNvSpPr>
            <p:nvPr/>
          </p:nvSpPr>
          <p:spPr bwMode="auto">
            <a:xfrm>
              <a:off x="3230880" y="1483611"/>
              <a:ext cx="10900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b="1">
                  <a:latin typeface="Segoe UI Semilight" pitchFamily="34" charset="0"/>
                  <a:cs typeface="Segoe UI Semilight" pitchFamily="34" charset="0"/>
                </a:rPr>
                <a:t>Tandarts</a:t>
              </a:r>
            </a:p>
          </p:txBody>
        </p:sp>
        <p:sp>
          <p:nvSpPr>
            <p:cNvPr id="11282" name="TextBox 50"/>
            <p:cNvSpPr txBox="1">
              <a:spLocks noChangeArrowheads="1"/>
            </p:cNvSpPr>
            <p:nvPr/>
          </p:nvSpPr>
          <p:spPr bwMode="auto">
            <a:xfrm>
              <a:off x="8199166" y="1483611"/>
              <a:ext cx="1014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b="1">
                  <a:latin typeface="Segoe UI Semilight" pitchFamily="34" charset="0"/>
                  <a:cs typeface="Segoe UI Semilight" pitchFamily="34" charset="0"/>
                </a:rPr>
                <a:t>K.I.T.</a:t>
              </a:r>
            </a:p>
          </p:txBody>
        </p:sp>
        <p:sp>
          <p:nvSpPr>
            <p:cNvPr id="11283" name="TextBox 53"/>
            <p:cNvSpPr txBox="1">
              <a:spLocks noChangeArrowheads="1"/>
            </p:cNvSpPr>
            <p:nvPr/>
          </p:nvSpPr>
          <p:spPr bwMode="auto">
            <a:xfrm>
              <a:off x="4343044" y="5350607"/>
              <a:ext cx="13032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b="1">
                  <a:latin typeface="Segoe UI Semilight" pitchFamily="34" charset="0"/>
                  <a:cs typeface="Segoe UI Semilight" pitchFamily="34" charset="0"/>
                </a:rPr>
                <a:t>ECD</a:t>
              </a:r>
            </a:p>
          </p:txBody>
        </p:sp>
        <p:sp>
          <p:nvSpPr>
            <p:cNvPr id="11284" name="TextBox 54"/>
            <p:cNvSpPr txBox="1">
              <a:spLocks noChangeArrowheads="1"/>
            </p:cNvSpPr>
            <p:nvPr/>
          </p:nvSpPr>
          <p:spPr bwMode="auto">
            <a:xfrm>
              <a:off x="6825361" y="5358813"/>
              <a:ext cx="13032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b="1">
                  <a:latin typeface="Segoe UI Semilight" pitchFamily="34" charset="0"/>
                  <a:cs typeface="Segoe UI Semilight" pitchFamily="34" charset="0"/>
                </a:rPr>
                <a:t>Cloud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432846" y="2447280"/>
              <a:ext cx="787550" cy="0"/>
            </a:xfrm>
            <a:prstGeom prst="straightConnector1">
              <a:avLst/>
            </a:prstGeom>
            <a:ln w="34925">
              <a:solidFill>
                <a:srgbClr val="FFC000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7255957" y="2447280"/>
              <a:ext cx="787550" cy="0"/>
            </a:xfrm>
            <a:prstGeom prst="straightConnector1">
              <a:avLst/>
            </a:prstGeom>
            <a:ln w="34925">
              <a:solidFill>
                <a:srgbClr val="FFC000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9" name="TextBox 30"/>
          <p:cNvSpPr txBox="1">
            <a:spLocks noChangeArrowheads="1"/>
          </p:cNvSpPr>
          <p:nvPr/>
        </p:nvSpPr>
        <p:spPr bwMode="auto">
          <a:xfrm>
            <a:off x="4113213" y="760413"/>
            <a:ext cx="393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egoe UI Semibold" pitchFamily="34" charset="0"/>
              </a:rPr>
              <a:t>K.I.T. 2.0</a:t>
            </a:r>
            <a:endParaRPr lang="nl-NL" sz="3600">
              <a:latin typeface="Segoe UI Semibold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/>
            </a:extLst>
          </p:cNvPr>
          <p:cNvCxnSpPr/>
          <p:nvPr/>
        </p:nvCxnSpPr>
        <p:spPr>
          <a:xfrm>
            <a:off x="4552950" y="1390650"/>
            <a:ext cx="30511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ur, bristle, 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88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hthoek 69">
            <a:extLst>
              <a:ext uri="{FF2B5EF4-FFF2-40B4-BE49-F238E27FC236}"/>
            </a:extLst>
          </p:cNvPr>
          <p:cNvSpPr/>
          <p:nvPr/>
        </p:nvSpPr>
        <p:spPr>
          <a:xfrm>
            <a:off x="384175" y="635000"/>
            <a:ext cx="11388725" cy="5735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54725" y="1477963"/>
            <a:ext cx="0" cy="482917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3" name="Group 46"/>
          <p:cNvGrpSpPr>
            <a:grpSpLocks/>
          </p:cNvGrpSpPr>
          <p:nvPr/>
        </p:nvGrpSpPr>
        <p:grpSpPr bwMode="auto">
          <a:xfrm>
            <a:off x="741363" y="2606675"/>
            <a:ext cx="4562475" cy="3271838"/>
            <a:chOff x="904057" y="2606523"/>
            <a:chExt cx="4562460" cy="3272776"/>
          </a:xfrm>
        </p:grpSpPr>
        <p:grpSp>
          <p:nvGrpSpPr>
            <p:cNvPr id="12328" name="Group 37"/>
            <p:cNvGrpSpPr>
              <a:grpSpLocks/>
            </p:cNvGrpSpPr>
            <p:nvPr/>
          </p:nvGrpSpPr>
          <p:grpSpPr bwMode="auto">
            <a:xfrm>
              <a:off x="1463941" y="2606523"/>
              <a:ext cx="1014550" cy="1014550"/>
              <a:chOff x="1463941" y="1765860"/>
              <a:chExt cx="1014550" cy="1014550"/>
            </a:xfrm>
          </p:grpSpPr>
          <p:sp>
            <p:nvSpPr>
              <p:cNvPr id="5" name="Oval 4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1464295" y="1766007"/>
                <a:ext cx="1014704" cy="1014410"/>
              </a:xfrm>
              <a:prstGeom prst="ellipse">
                <a:avLst/>
              </a:prstGeom>
              <a:noFill/>
              <a:ln w="2857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2350" name="Graphic 5"/>
              <p:cNvPicPr>
                <a:picLocks noChangeAspect="1"/>
              </p:cNvPicPr>
              <p:nvPr/>
            </p:nvPicPr>
            <p:blipFill>
              <a:blip r:embed="rId4" cstate="print"/>
              <a:srcRect b="32002"/>
              <a:stretch>
                <a:fillRect/>
              </a:stretch>
            </p:blipFill>
            <p:spPr bwMode="auto">
              <a:xfrm>
                <a:off x="1494966" y="1824792"/>
                <a:ext cx="952500" cy="809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29" name="Group 38"/>
            <p:cNvGrpSpPr>
              <a:grpSpLocks/>
            </p:cNvGrpSpPr>
            <p:nvPr/>
          </p:nvGrpSpPr>
          <p:grpSpPr bwMode="auto">
            <a:xfrm>
              <a:off x="3893427" y="2606523"/>
              <a:ext cx="1014550" cy="1014550"/>
              <a:chOff x="3893427" y="1765860"/>
              <a:chExt cx="1014550" cy="1014550"/>
            </a:xfrm>
          </p:grpSpPr>
          <p:pic>
            <p:nvPicPr>
              <p:cNvPr id="12347" name="Graphic 2"/>
              <p:cNvPicPr>
                <a:picLocks noChangeAspect="1"/>
              </p:cNvPicPr>
              <p:nvPr/>
            </p:nvPicPr>
            <p:blipFill>
              <a:blip r:embed="rId5" cstate="print"/>
              <a:srcRect r="49249" b="19724"/>
              <a:stretch>
                <a:fillRect/>
              </a:stretch>
            </p:blipFill>
            <p:spPr bwMode="auto">
              <a:xfrm>
                <a:off x="4191604" y="1795235"/>
                <a:ext cx="422126" cy="839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9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3893162" y="1766007"/>
                <a:ext cx="1014704" cy="1014410"/>
              </a:xfrm>
              <a:prstGeom prst="ellipse">
                <a:avLst/>
              </a:prstGeom>
              <a:noFill/>
              <a:ln w="28575">
                <a:solidFill>
                  <a:srgbClr val="1A1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pic>
          <p:nvPicPr>
            <p:cNvPr id="12330" name="Graphic 6"/>
            <p:cNvPicPr>
              <a:picLocks noChangeAspect="1"/>
            </p:cNvPicPr>
            <p:nvPr/>
          </p:nvPicPr>
          <p:blipFill>
            <a:blip r:embed="rId6" cstate="print"/>
            <a:srcRect b="17847"/>
            <a:stretch>
              <a:fillRect/>
            </a:stretch>
          </p:blipFill>
          <p:spPr bwMode="auto">
            <a:xfrm rot="2700000">
              <a:off x="2849596" y="2768385"/>
              <a:ext cx="672726" cy="69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31" name="Group 34"/>
            <p:cNvGrpSpPr>
              <a:grpSpLocks/>
            </p:cNvGrpSpPr>
            <p:nvPr/>
          </p:nvGrpSpPr>
          <p:grpSpPr bwMode="auto">
            <a:xfrm>
              <a:off x="904057" y="4864749"/>
              <a:ext cx="1014550" cy="1014550"/>
              <a:chOff x="904057" y="4024086"/>
              <a:chExt cx="1014550" cy="1014550"/>
            </a:xfrm>
          </p:grpSpPr>
          <p:pic>
            <p:nvPicPr>
              <p:cNvPr id="12345" name="Graphic 12"/>
              <p:cNvPicPr>
                <a:picLocks noChangeAspect="1"/>
              </p:cNvPicPr>
              <p:nvPr/>
            </p:nvPicPr>
            <p:blipFill>
              <a:blip r:embed="rId7" cstate="print"/>
              <a:srcRect b="16856"/>
              <a:stretch>
                <a:fillRect/>
              </a:stretch>
            </p:blipFill>
            <p:spPr bwMode="auto">
              <a:xfrm>
                <a:off x="1080673" y="4187713"/>
                <a:ext cx="661318" cy="687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Oval 16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903909" y="4024080"/>
                <a:ext cx="1014704" cy="101440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grpSp>
          <p:nvGrpSpPr>
            <p:cNvPr id="12332" name="Group 35"/>
            <p:cNvGrpSpPr>
              <a:grpSpLocks/>
            </p:cNvGrpSpPr>
            <p:nvPr/>
          </p:nvGrpSpPr>
          <p:grpSpPr bwMode="auto">
            <a:xfrm>
              <a:off x="2678684" y="4864749"/>
              <a:ext cx="1014550" cy="1014550"/>
              <a:chOff x="2551170" y="4024086"/>
              <a:chExt cx="1014550" cy="1014550"/>
            </a:xfrm>
          </p:grpSpPr>
          <p:grpSp>
            <p:nvGrpSpPr>
              <p:cNvPr id="12341" name="Group 17"/>
              <p:cNvGrpSpPr>
                <a:grpSpLocks/>
              </p:cNvGrpSpPr>
              <p:nvPr/>
            </p:nvGrpSpPr>
            <p:grpSpPr bwMode="auto">
              <a:xfrm>
                <a:off x="2824991" y="4135722"/>
                <a:ext cx="466908" cy="791278"/>
                <a:chOff x="2786112" y="3295558"/>
                <a:chExt cx="952500" cy="1614221"/>
              </a:xfrm>
            </p:grpSpPr>
            <p:pic>
              <p:nvPicPr>
                <p:cNvPr id="12343" name="Graphic 14"/>
                <p:cNvPicPr>
                  <a:picLocks noChangeAspect="1"/>
                </p:cNvPicPr>
                <p:nvPr/>
              </p:nvPicPr>
              <p:blipFill>
                <a:blip r:embed="rId8" cstate="print"/>
                <a:srcRect b="16856"/>
                <a:stretch>
                  <a:fillRect/>
                </a:stretch>
              </p:blipFill>
              <p:spPr bwMode="auto">
                <a:xfrm>
                  <a:off x="2786112" y="3919859"/>
                  <a:ext cx="952500" cy="989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Arrow: Down 1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963046" y="3294266"/>
                  <a:ext cx="599127" cy="693244"/>
                </a:xfrm>
                <a:prstGeom prst="downArrow">
                  <a:avLst/>
                </a:prstGeom>
                <a:noFill/>
                <a:ln w="28575">
                  <a:solidFill>
                    <a:srgbClr val="1A195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/>
                </a:p>
              </p:txBody>
            </p:sp>
          </p:grpSp>
          <p:sp>
            <p:nvSpPr>
              <p:cNvPr id="19" name="Oval 18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2551214" y="4024080"/>
                <a:ext cx="1014704" cy="101440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grpSp>
          <p:nvGrpSpPr>
            <p:cNvPr id="12333" name="Group 36"/>
            <p:cNvGrpSpPr>
              <a:grpSpLocks/>
            </p:cNvGrpSpPr>
            <p:nvPr/>
          </p:nvGrpSpPr>
          <p:grpSpPr bwMode="auto">
            <a:xfrm>
              <a:off x="4451967" y="4864749"/>
              <a:ext cx="1014550" cy="1014550"/>
              <a:chOff x="4331772" y="4024086"/>
              <a:chExt cx="1014550" cy="1014550"/>
            </a:xfrm>
          </p:grpSpPr>
          <p:sp>
            <p:nvSpPr>
              <p:cNvPr id="21" name="Oval 20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>
                <a:off x="4331765" y="4024079"/>
                <a:ext cx="1014704" cy="1014410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2338" name="Graphic 22"/>
              <p:cNvPicPr>
                <a:picLocks noChangeAspect="1"/>
              </p:cNvPicPr>
              <p:nvPr/>
            </p:nvPicPr>
            <p:blipFill>
              <a:blip r:embed="rId9" cstate="print"/>
              <a:srcRect b="19016"/>
              <a:stretch>
                <a:fillRect/>
              </a:stretch>
            </p:blipFill>
            <p:spPr bwMode="auto">
              <a:xfrm>
                <a:off x="4477846" y="4198152"/>
                <a:ext cx="719994" cy="728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2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54174" y="4300236"/>
                <a:ext cx="360361" cy="3604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12340" name="Graphic 25"/>
              <p:cNvPicPr>
                <a:picLocks noChangeAspect="1"/>
              </p:cNvPicPr>
              <p:nvPr/>
            </p:nvPicPr>
            <p:blipFill>
              <a:blip r:embed="rId10" cstate="print"/>
              <a:srcRect b="16856"/>
              <a:stretch>
                <a:fillRect/>
              </a:stretch>
            </p:blipFill>
            <p:spPr bwMode="auto">
              <a:xfrm>
                <a:off x="4679091" y="4336525"/>
                <a:ext cx="311452" cy="323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Straight Arrow Connector 2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421824" y="3429084"/>
              <a:ext cx="1154108" cy="1425984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1799404" y="3432260"/>
              <a:ext cx="1135058" cy="1440276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3188461" y="3441787"/>
              <a:ext cx="14288" cy="1278304"/>
            </a:xfrm>
            <a:prstGeom prst="straightConnector1">
              <a:avLst/>
            </a:prstGeom>
            <a:ln w="34925">
              <a:solidFill>
                <a:srgbClr val="1A1953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4" name="TextBox 47"/>
          <p:cNvSpPr txBox="1">
            <a:spLocks noChangeArrowheads="1"/>
          </p:cNvSpPr>
          <p:nvPr/>
        </p:nvSpPr>
        <p:spPr bwMode="auto">
          <a:xfrm>
            <a:off x="1057275" y="760413"/>
            <a:ext cx="393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Segoe UI Semibold" pitchFamily="34" charset="0"/>
              </a:rPr>
              <a:t>Koppeling</a:t>
            </a:r>
            <a:endParaRPr lang="nl-NL" sz="3200">
              <a:latin typeface="Segoe UI Semibold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/>
            </a:extLst>
          </p:cNvPr>
          <p:cNvCxnSpPr/>
          <p:nvPr/>
        </p:nvCxnSpPr>
        <p:spPr>
          <a:xfrm>
            <a:off x="1498600" y="1390650"/>
            <a:ext cx="304958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50"/>
          <p:cNvSpPr txBox="1">
            <a:spLocks noChangeArrowheads="1"/>
          </p:cNvSpPr>
          <p:nvPr/>
        </p:nvSpPr>
        <p:spPr bwMode="auto">
          <a:xfrm>
            <a:off x="7124700" y="760413"/>
            <a:ext cx="393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Segoe UI Semibold" pitchFamily="34" charset="0"/>
              </a:rPr>
              <a:t>Gamification</a:t>
            </a:r>
            <a:endParaRPr lang="nl-NL" sz="3200">
              <a:latin typeface="Segoe UI Semibold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/>
            </a:extLst>
          </p:cNvPr>
          <p:cNvCxnSpPr/>
          <p:nvPr/>
        </p:nvCxnSpPr>
        <p:spPr>
          <a:xfrm>
            <a:off x="7564438" y="1390650"/>
            <a:ext cx="3051175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Graphic 59"/>
          <p:cNvPicPr>
            <a:picLocks noChangeAspect="1"/>
          </p:cNvPicPr>
          <p:nvPr/>
        </p:nvPicPr>
        <p:blipFill>
          <a:blip r:embed="rId11" cstate="print"/>
          <a:srcRect b="14992"/>
          <a:stretch>
            <a:fillRect/>
          </a:stretch>
        </p:blipFill>
        <p:spPr bwMode="auto">
          <a:xfrm>
            <a:off x="8515350" y="4187825"/>
            <a:ext cx="1136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9" name="Group 70"/>
          <p:cNvGrpSpPr>
            <a:grpSpLocks/>
          </p:cNvGrpSpPr>
          <p:nvPr/>
        </p:nvGrpSpPr>
        <p:grpSpPr bwMode="auto">
          <a:xfrm>
            <a:off x="9332913" y="2028825"/>
            <a:ext cx="1452562" cy="1560513"/>
            <a:chOff x="7530889" y="2703016"/>
            <a:chExt cx="1717614" cy="1844338"/>
          </a:xfrm>
        </p:grpSpPr>
        <p:pic>
          <p:nvPicPr>
            <p:cNvPr id="12325" name="Graphic 57"/>
            <p:cNvPicPr>
              <a:picLocks noChangeAspect="1"/>
            </p:cNvPicPr>
            <p:nvPr/>
          </p:nvPicPr>
          <p:blipFill>
            <a:blip r:embed="rId12" cstate="print"/>
            <a:srcRect b="14098"/>
            <a:stretch>
              <a:fillRect/>
            </a:stretch>
          </p:blipFill>
          <p:spPr bwMode="auto">
            <a:xfrm>
              <a:off x="7530889" y="2703016"/>
              <a:ext cx="1717614" cy="184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Oval 6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998305" y="2920659"/>
              <a:ext cx="779028" cy="7786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327" name="Graphic 63"/>
            <p:cNvPicPr>
              <a:picLocks noChangeAspect="1"/>
            </p:cNvPicPr>
            <p:nvPr/>
          </p:nvPicPr>
          <p:blipFill>
            <a:blip r:embed="rId13" cstate="print"/>
            <a:srcRect b="17531"/>
            <a:stretch>
              <a:fillRect/>
            </a:stretch>
          </p:blipFill>
          <p:spPr bwMode="auto">
            <a:xfrm>
              <a:off x="8044210" y="2920289"/>
              <a:ext cx="702250" cy="72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64" hidden="1">
            <a:extLst>
              <a:ext uri="{FF2B5EF4-FFF2-40B4-BE49-F238E27FC236}"/>
            </a:extLst>
          </p:cNvPr>
          <p:cNvSpPr txBox="1"/>
          <p:nvPr/>
        </p:nvSpPr>
        <p:spPr>
          <a:xfrm>
            <a:off x="3486150" y="1914525"/>
            <a:ext cx="1609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limme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Tandenborstel</a:t>
            </a:r>
          </a:p>
        </p:txBody>
      </p:sp>
      <p:sp>
        <p:nvSpPr>
          <p:cNvPr id="66" name="TextBox 65" hidden="1">
            <a:extLst>
              <a:ext uri="{FF2B5EF4-FFF2-40B4-BE49-F238E27FC236}"/>
            </a:extLst>
          </p:cNvPr>
          <p:cNvSpPr txBox="1"/>
          <p:nvPr/>
        </p:nvSpPr>
        <p:spPr>
          <a:xfrm>
            <a:off x="1263650" y="2195513"/>
            <a:ext cx="10906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KIT</a:t>
            </a:r>
          </a:p>
        </p:txBody>
      </p:sp>
      <p:sp>
        <p:nvSpPr>
          <p:cNvPr id="12302" name="TextBox 66"/>
          <p:cNvSpPr txBox="1">
            <a:spLocks noChangeArrowheads="1"/>
          </p:cNvSpPr>
          <p:nvPr/>
        </p:nvSpPr>
        <p:spPr bwMode="auto">
          <a:xfrm>
            <a:off x="703263" y="593725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Segoe UI Semilight" pitchFamily="34" charset="0"/>
                <a:cs typeface="Segoe UI Semilight" pitchFamily="34" charset="0"/>
              </a:rPr>
              <a:t>Duur</a:t>
            </a:r>
          </a:p>
        </p:txBody>
      </p:sp>
      <p:sp>
        <p:nvSpPr>
          <p:cNvPr id="12303" name="TextBox 67"/>
          <p:cNvSpPr txBox="1">
            <a:spLocks noChangeArrowheads="1"/>
          </p:cNvSpPr>
          <p:nvPr/>
        </p:nvSpPr>
        <p:spPr bwMode="auto">
          <a:xfrm>
            <a:off x="2478088" y="593725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Segoe UI Semilight" pitchFamily="34" charset="0"/>
                <a:cs typeface="Segoe UI Semilight" pitchFamily="34" charset="0"/>
              </a:rPr>
              <a:t>Druk</a:t>
            </a:r>
          </a:p>
        </p:txBody>
      </p:sp>
      <p:sp>
        <p:nvSpPr>
          <p:cNvPr id="12304" name="TextBox 68"/>
          <p:cNvSpPr txBox="1">
            <a:spLocks noChangeArrowheads="1"/>
          </p:cNvSpPr>
          <p:nvPr/>
        </p:nvSpPr>
        <p:spPr bwMode="auto">
          <a:xfrm>
            <a:off x="4246563" y="593725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egoe UI Semilight" pitchFamily="34" charset="0"/>
                <a:cs typeface="Segoe UI Semilight" pitchFamily="34" charset="0"/>
              </a:rPr>
              <a:t>L</a:t>
            </a:r>
            <a:r>
              <a:rPr lang="nl-NL">
                <a:latin typeface="Segoe UI Semilight" pitchFamily="34" charset="0"/>
                <a:cs typeface="Segoe UI Semilight" pitchFamily="34" charset="0"/>
              </a:rPr>
              <a:t>ocatie</a:t>
            </a:r>
          </a:p>
        </p:txBody>
      </p:sp>
      <p:sp>
        <p:nvSpPr>
          <p:cNvPr id="12305" name="TextBox 73"/>
          <p:cNvSpPr txBox="1">
            <a:spLocks noChangeArrowheads="1"/>
          </p:cNvSpPr>
          <p:nvPr/>
        </p:nvSpPr>
        <p:spPr bwMode="auto">
          <a:xfrm>
            <a:off x="9512300" y="3484563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Segoe UI Semilight" pitchFamily="34" charset="0"/>
                <a:cs typeface="Segoe UI Semilight" pitchFamily="34" charset="0"/>
              </a:rPr>
              <a:t>Beloning</a:t>
            </a:r>
          </a:p>
        </p:txBody>
      </p:sp>
      <p:sp>
        <p:nvSpPr>
          <p:cNvPr id="12306" name="TextBox 74"/>
          <p:cNvSpPr txBox="1">
            <a:spLocks noChangeArrowheads="1"/>
          </p:cNvSpPr>
          <p:nvPr/>
        </p:nvSpPr>
        <p:spPr bwMode="auto">
          <a:xfrm>
            <a:off x="8372475" y="5510213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Segoe UI Semilight" pitchFamily="34" charset="0"/>
                <a:cs typeface="Segoe UI Semilight" pitchFamily="34" charset="0"/>
              </a:rPr>
              <a:t>Competitie</a:t>
            </a:r>
          </a:p>
        </p:txBody>
      </p:sp>
      <p:sp>
        <p:nvSpPr>
          <p:cNvPr id="12307" name="TextBox 77"/>
          <p:cNvSpPr txBox="1">
            <a:spLocks noChangeArrowheads="1"/>
          </p:cNvSpPr>
          <p:nvPr/>
        </p:nvSpPr>
        <p:spPr bwMode="auto">
          <a:xfrm>
            <a:off x="7424738" y="3484563"/>
            <a:ext cx="1090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Segoe UI Semilight" pitchFamily="34" charset="0"/>
                <a:cs typeface="Segoe UI Semilight" pitchFamily="34" charset="0"/>
              </a:rPr>
              <a:t>Leuk</a:t>
            </a:r>
          </a:p>
        </p:txBody>
      </p:sp>
      <p:grpSp>
        <p:nvGrpSpPr>
          <p:cNvPr id="12308" name="Group 110"/>
          <p:cNvGrpSpPr>
            <a:grpSpLocks/>
          </p:cNvGrpSpPr>
          <p:nvPr/>
        </p:nvGrpSpPr>
        <p:grpSpPr bwMode="auto">
          <a:xfrm>
            <a:off x="7472363" y="2089150"/>
            <a:ext cx="1008062" cy="1152525"/>
            <a:chOff x="7794547" y="2115003"/>
            <a:chExt cx="914839" cy="1046023"/>
          </a:xfrm>
        </p:grpSpPr>
        <p:sp>
          <p:nvSpPr>
            <p:cNvPr id="12310" name="Freeform: Shape 95"/>
            <p:cNvSpPr>
              <a:spLocks/>
            </p:cNvSpPr>
            <p:nvPr/>
          </p:nvSpPr>
          <p:spPr bwMode="auto">
            <a:xfrm>
              <a:off x="7927369" y="2411253"/>
              <a:ext cx="692105" cy="715176"/>
            </a:xfrm>
            <a:custGeom>
              <a:avLst/>
              <a:gdLst>
                <a:gd name="T0" fmla="*/ 634679 w 692105"/>
                <a:gd name="T1" fmla="*/ 64989 h 715175"/>
                <a:gd name="T2" fmla="*/ 364412 w 692105"/>
                <a:gd name="T3" fmla="*/ 61183 h 715175"/>
                <a:gd name="T4" fmla="*/ 361148 w 692105"/>
                <a:gd name="T5" fmla="*/ 63939 h 715175"/>
                <a:gd name="T6" fmla="*/ 281879 w 692105"/>
                <a:gd name="T7" fmla="*/ 100575 h 715175"/>
                <a:gd name="T8" fmla="*/ 221550 w 692105"/>
                <a:gd name="T9" fmla="*/ 90632 h 715175"/>
                <a:gd name="T10" fmla="*/ 208885 w 692105"/>
                <a:gd name="T11" fmla="*/ 69603 h 715175"/>
                <a:gd name="T12" fmla="*/ 229913 w 692105"/>
                <a:gd name="T13" fmla="*/ 56938 h 715175"/>
                <a:gd name="T14" fmla="*/ 322390 w 692105"/>
                <a:gd name="T15" fmla="*/ 52670 h 715175"/>
                <a:gd name="T16" fmla="*/ 64569 w 692105"/>
                <a:gd name="T17" fmla="*/ 64989 h 715175"/>
                <a:gd name="T18" fmla="*/ 4771 w 692105"/>
                <a:gd name="T19" fmla="*/ 203133 h 715175"/>
                <a:gd name="T20" fmla="*/ 126028 w 692105"/>
                <a:gd name="T21" fmla="*/ 447080 h 715175"/>
                <a:gd name="T22" fmla="*/ 132165 w 692105"/>
                <a:gd name="T23" fmla="*/ 453043 h 715175"/>
                <a:gd name="T24" fmla="*/ 131161 w 692105"/>
                <a:gd name="T25" fmla="*/ 461545 h 715175"/>
                <a:gd name="T26" fmla="*/ 214548 w 692105"/>
                <a:gd name="T27" fmla="*/ 692108 h 715175"/>
                <a:gd name="T28" fmla="*/ 254252 w 692105"/>
                <a:gd name="T29" fmla="*/ 712929 h 715175"/>
                <a:gd name="T30" fmla="*/ 254252 w 692105"/>
                <a:gd name="T31" fmla="*/ 612758 h 715175"/>
                <a:gd name="T32" fmla="*/ 286885 w 692105"/>
                <a:gd name="T33" fmla="*/ 541056 h 715175"/>
                <a:gd name="T34" fmla="*/ 362382 w 692105"/>
                <a:gd name="T35" fmla="*/ 518240 h 715175"/>
                <a:gd name="T36" fmla="*/ 444985 w 692105"/>
                <a:gd name="T37" fmla="*/ 615688 h 715175"/>
                <a:gd name="T38" fmla="*/ 444985 w 692105"/>
                <a:gd name="T39" fmla="*/ 712940 h 715175"/>
                <a:gd name="T40" fmla="*/ 484677 w 692105"/>
                <a:gd name="T41" fmla="*/ 692131 h 715175"/>
                <a:gd name="T42" fmla="*/ 568064 w 692105"/>
                <a:gd name="T43" fmla="*/ 461568 h 715175"/>
                <a:gd name="T44" fmla="*/ 567072 w 692105"/>
                <a:gd name="T45" fmla="*/ 453078 h 715175"/>
                <a:gd name="T46" fmla="*/ 573197 w 692105"/>
                <a:gd name="T47" fmla="*/ 447103 h 715175"/>
                <a:gd name="T48" fmla="*/ 694466 w 692105"/>
                <a:gd name="T49" fmla="*/ 203018 h 715175"/>
                <a:gd name="T50" fmla="*/ 634679 w 692105"/>
                <a:gd name="T51" fmla="*/ 64989 h 715175"/>
                <a:gd name="T52" fmla="*/ 399940 w 692105"/>
                <a:gd name="T53" fmla="*/ 136518 h 715175"/>
                <a:gd name="T54" fmla="*/ 428709 w 692105"/>
                <a:gd name="T55" fmla="*/ 182036 h 715175"/>
                <a:gd name="T56" fmla="*/ 399940 w 692105"/>
                <a:gd name="T57" fmla="*/ 227553 h 715175"/>
                <a:gd name="T58" fmla="*/ 371172 w 692105"/>
                <a:gd name="T59" fmla="*/ 182036 h 715175"/>
                <a:gd name="T60" fmla="*/ 399940 w 692105"/>
                <a:gd name="T61" fmla="*/ 136518 h 715175"/>
                <a:gd name="T62" fmla="*/ 300012 w 692105"/>
                <a:gd name="T63" fmla="*/ 136518 h 715175"/>
                <a:gd name="T64" fmla="*/ 328780 w 692105"/>
                <a:gd name="T65" fmla="*/ 182036 h 715175"/>
                <a:gd name="T66" fmla="*/ 300012 w 692105"/>
                <a:gd name="T67" fmla="*/ 227553 h 715175"/>
                <a:gd name="T68" fmla="*/ 271243 w 692105"/>
                <a:gd name="T69" fmla="*/ 182036 h 715175"/>
                <a:gd name="T70" fmla="*/ 300012 w 692105"/>
                <a:gd name="T71" fmla="*/ 136518 h 715175"/>
                <a:gd name="T72" fmla="*/ 349624 w 692105"/>
                <a:gd name="T73" fmla="*/ 383279 h 715175"/>
                <a:gd name="T74" fmla="*/ 246547 w 692105"/>
                <a:gd name="T75" fmla="*/ 260336 h 715175"/>
                <a:gd name="T76" fmla="*/ 246835 w 692105"/>
                <a:gd name="T77" fmla="*/ 251592 h 715175"/>
                <a:gd name="T78" fmla="*/ 452402 w 692105"/>
                <a:gd name="T79" fmla="*/ 251592 h 715175"/>
                <a:gd name="T80" fmla="*/ 452690 w 692105"/>
                <a:gd name="T81" fmla="*/ 260336 h 715175"/>
                <a:gd name="T82" fmla="*/ 349624 w 692105"/>
                <a:gd name="T83" fmla="*/ 383279 h 715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2105"/>
                <a:gd name="T127" fmla="*/ 0 h 715175"/>
                <a:gd name="T128" fmla="*/ 692105 w 692105"/>
                <a:gd name="T129" fmla="*/ 715175 h 7151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2105" h="715175">
                  <a:moveTo>
                    <a:pt x="634679" y="64989"/>
                  </a:moveTo>
                  <a:cubicBezTo>
                    <a:pt x="517898" y="-51792"/>
                    <a:pt x="398279" y="32553"/>
                    <a:pt x="364412" y="61183"/>
                  </a:cubicBezTo>
                  <a:lnTo>
                    <a:pt x="361148" y="63939"/>
                  </a:lnTo>
                  <a:cubicBezTo>
                    <a:pt x="334779" y="92027"/>
                    <a:pt x="308236" y="100575"/>
                    <a:pt x="281879" y="100575"/>
                  </a:cubicBezTo>
                  <a:cubicBezTo>
                    <a:pt x="261612" y="100575"/>
                    <a:pt x="241448" y="95569"/>
                    <a:pt x="221550" y="90632"/>
                  </a:cubicBezTo>
                  <a:cubicBezTo>
                    <a:pt x="212241" y="88313"/>
                    <a:pt x="206578" y="78900"/>
                    <a:pt x="208885" y="69603"/>
                  </a:cubicBezTo>
                  <a:cubicBezTo>
                    <a:pt x="211192" y="60294"/>
                    <a:pt x="220581" y="54642"/>
                    <a:pt x="229913" y="56938"/>
                  </a:cubicBezTo>
                  <a:cubicBezTo>
                    <a:pt x="270943" y="67123"/>
                    <a:pt x="296690" y="71979"/>
                    <a:pt x="322390" y="52670"/>
                  </a:cubicBezTo>
                  <a:cubicBezTo>
                    <a:pt x="280391" y="20268"/>
                    <a:pt x="172111" y="-42552"/>
                    <a:pt x="64569" y="64989"/>
                  </a:cubicBezTo>
                  <a:cubicBezTo>
                    <a:pt x="24531" y="105027"/>
                    <a:pt x="4414" y="151502"/>
                    <a:pt x="4771" y="203133"/>
                  </a:cubicBezTo>
                  <a:cubicBezTo>
                    <a:pt x="5659" y="328647"/>
                    <a:pt x="124817" y="445913"/>
                    <a:pt x="126028" y="447078"/>
                  </a:cubicBezTo>
                  <a:lnTo>
                    <a:pt x="132165" y="453041"/>
                  </a:lnTo>
                  <a:lnTo>
                    <a:pt x="131161" y="461543"/>
                  </a:lnTo>
                  <a:cubicBezTo>
                    <a:pt x="115058" y="598418"/>
                    <a:pt x="177336" y="657074"/>
                    <a:pt x="214548" y="692106"/>
                  </a:cubicBezTo>
                  <a:cubicBezTo>
                    <a:pt x="225761" y="702661"/>
                    <a:pt x="239464" y="709789"/>
                    <a:pt x="254252" y="712927"/>
                  </a:cubicBezTo>
                  <a:lnTo>
                    <a:pt x="254252" y="612756"/>
                  </a:lnTo>
                  <a:cubicBezTo>
                    <a:pt x="254252" y="585360"/>
                    <a:pt x="266145" y="559222"/>
                    <a:pt x="286885" y="541054"/>
                  </a:cubicBezTo>
                  <a:cubicBezTo>
                    <a:pt x="307556" y="522932"/>
                    <a:pt x="335102" y="514616"/>
                    <a:pt x="362382" y="518238"/>
                  </a:cubicBezTo>
                  <a:cubicBezTo>
                    <a:pt x="409468" y="524467"/>
                    <a:pt x="444985" y="566362"/>
                    <a:pt x="444985" y="615686"/>
                  </a:cubicBezTo>
                  <a:lnTo>
                    <a:pt x="444985" y="712938"/>
                  </a:lnTo>
                  <a:cubicBezTo>
                    <a:pt x="459773" y="709801"/>
                    <a:pt x="473477" y="702684"/>
                    <a:pt x="484677" y="692129"/>
                  </a:cubicBezTo>
                  <a:cubicBezTo>
                    <a:pt x="521889" y="657085"/>
                    <a:pt x="584167" y="598441"/>
                    <a:pt x="568064" y="461566"/>
                  </a:cubicBezTo>
                  <a:lnTo>
                    <a:pt x="567072" y="453076"/>
                  </a:lnTo>
                  <a:lnTo>
                    <a:pt x="573197" y="447101"/>
                  </a:lnTo>
                  <a:cubicBezTo>
                    <a:pt x="574397" y="445924"/>
                    <a:pt x="693647" y="328289"/>
                    <a:pt x="694466" y="203018"/>
                  </a:cubicBezTo>
                  <a:cubicBezTo>
                    <a:pt x="694800" y="151433"/>
                    <a:pt x="674683" y="104993"/>
                    <a:pt x="634679" y="64989"/>
                  </a:cubicBezTo>
                  <a:close/>
                  <a:moveTo>
                    <a:pt x="399940" y="136518"/>
                  </a:moveTo>
                  <a:cubicBezTo>
                    <a:pt x="415824" y="136518"/>
                    <a:pt x="428709" y="156889"/>
                    <a:pt x="428709" y="182036"/>
                  </a:cubicBezTo>
                  <a:cubicBezTo>
                    <a:pt x="428709" y="207182"/>
                    <a:pt x="415836" y="227553"/>
                    <a:pt x="399940" y="227553"/>
                  </a:cubicBezTo>
                  <a:cubicBezTo>
                    <a:pt x="384057" y="227553"/>
                    <a:pt x="371172" y="207171"/>
                    <a:pt x="371172" y="182036"/>
                  </a:cubicBezTo>
                  <a:cubicBezTo>
                    <a:pt x="371172" y="156901"/>
                    <a:pt x="384057" y="136518"/>
                    <a:pt x="399940" y="136518"/>
                  </a:cubicBezTo>
                  <a:close/>
                  <a:moveTo>
                    <a:pt x="300012" y="136518"/>
                  </a:moveTo>
                  <a:cubicBezTo>
                    <a:pt x="315896" y="136518"/>
                    <a:pt x="328780" y="156889"/>
                    <a:pt x="328780" y="182036"/>
                  </a:cubicBezTo>
                  <a:cubicBezTo>
                    <a:pt x="328780" y="207182"/>
                    <a:pt x="315907" y="227553"/>
                    <a:pt x="300012" y="227553"/>
                  </a:cubicBezTo>
                  <a:cubicBezTo>
                    <a:pt x="284117" y="227553"/>
                    <a:pt x="271243" y="207171"/>
                    <a:pt x="271243" y="182036"/>
                  </a:cubicBezTo>
                  <a:cubicBezTo>
                    <a:pt x="271243" y="156901"/>
                    <a:pt x="284117" y="136518"/>
                    <a:pt x="300012" y="136518"/>
                  </a:cubicBezTo>
                  <a:close/>
                  <a:moveTo>
                    <a:pt x="349624" y="383277"/>
                  </a:moveTo>
                  <a:cubicBezTo>
                    <a:pt x="292791" y="383277"/>
                    <a:pt x="246547" y="328128"/>
                    <a:pt x="246547" y="260336"/>
                  </a:cubicBezTo>
                  <a:cubicBezTo>
                    <a:pt x="246547" y="257395"/>
                    <a:pt x="246651" y="254476"/>
                    <a:pt x="246835" y="251592"/>
                  </a:cubicBezTo>
                  <a:lnTo>
                    <a:pt x="452402" y="251592"/>
                  </a:lnTo>
                  <a:cubicBezTo>
                    <a:pt x="452587" y="254476"/>
                    <a:pt x="452690" y="257395"/>
                    <a:pt x="452690" y="260336"/>
                  </a:cubicBezTo>
                  <a:cubicBezTo>
                    <a:pt x="452702" y="328128"/>
                    <a:pt x="406458" y="383277"/>
                    <a:pt x="349624" y="383277"/>
                  </a:cubicBezTo>
                  <a:close/>
                </a:path>
              </a:pathLst>
            </a:custGeom>
            <a:noFill/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1" name="Freeform: Shape 96"/>
            <p:cNvSpPr>
              <a:spLocks/>
            </p:cNvSpPr>
            <p:nvPr/>
          </p:nvSpPr>
          <p:spPr bwMode="auto">
            <a:xfrm>
              <a:off x="8594035" y="2302610"/>
              <a:ext cx="115351" cy="115351"/>
            </a:xfrm>
            <a:custGeom>
              <a:avLst/>
              <a:gdLst>
                <a:gd name="T0" fmla="*/ 52854 w 115350"/>
                <a:gd name="T1" fmla="*/ 5485 h 115350"/>
                <a:gd name="T2" fmla="*/ 5491 w 115350"/>
                <a:gd name="T3" fmla="*/ 70995 h 115350"/>
                <a:gd name="T4" fmla="*/ 25366 w 115350"/>
                <a:gd name="T5" fmla="*/ 85391 h 115350"/>
                <a:gd name="T6" fmla="*/ 39762 w 115350"/>
                <a:gd name="T7" fmla="*/ 65516 h 115350"/>
                <a:gd name="T8" fmla="*/ 58359 w 115350"/>
                <a:gd name="T9" fmla="*/ 39745 h 115350"/>
                <a:gd name="T10" fmla="*/ 84128 w 115350"/>
                <a:gd name="T11" fmla="*/ 58387 h 115350"/>
                <a:gd name="T12" fmla="*/ 65464 w 115350"/>
                <a:gd name="T13" fmla="*/ 84099 h 115350"/>
                <a:gd name="T14" fmla="*/ 51066 w 115350"/>
                <a:gd name="T15" fmla="*/ 103974 h 115350"/>
                <a:gd name="T16" fmla="*/ 68175 w 115350"/>
                <a:gd name="T17" fmla="*/ 118589 h 115350"/>
                <a:gd name="T18" fmla="*/ 70943 w 115350"/>
                <a:gd name="T19" fmla="*/ 118370 h 115350"/>
                <a:gd name="T20" fmla="*/ 118387 w 115350"/>
                <a:gd name="T21" fmla="*/ 52906 h 115350"/>
                <a:gd name="T22" fmla="*/ 52854 w 115350"/>
                <a:gd name="T23" fmla="*/ 5485 h 115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350"/>
                <a:gd name="T37" fmla="*/ 0 h 115350"/>
                <a:gd name="T38" fmla="*/ 115350 w 115350"/>
                <a:gd name="T39" fmla="*/ 115350 h 115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350" h="115350">
                  <a:moveTo>
                    <a:pt x="52854" y="5485"/>
                  </a:moveTo>
                  <a:cubicBezTo>
                    <a:pt x="21756" y="10469"/>
                    <a:pt x="508" y="39860"/>
                    <a:pt x="5491" y="70993"/>
                  </a:cubicBezTo>
                  <a:cubicBezTo>
                    <a:pt x="7002" y="80464"/>
                    <a:pt x="15919" y="86865"/>
                    <a:pt x="25366" y="85389"/>
                  </a:cubicBezTo>
                  <a:cubicBezTo>
                    <a:pt x="34825" y="83878"/>
                    <a:pt x="41273" y="74973"/>
                    <a:pt x="39762" y="65514"/>
                  </a:cubicBezTo>
                  <a:cubicBezTo>
                    <a:pt x="37801" y="53264"/>
                    <a:pt x="46141" y="41706"/>
                    <a:pt x="58357" y="39745"/>
                  </a:cubicBezTo>
                  <a:cubicBezTo>
                    <a:pt x="70584" y="37749"/>
                    <a:pt x="82165" y="46147"/>
                    <a:pt x="84126" y="58385"/>
                  </a:cubicBezTo>
                  <a:cubicBezTo>
                    <a:pt x="86087" y="70601"/>
                    <a:pt x="77701" y="82136"/>
                    <a:pt x="65462" y="84097"/>
                  </a:cubicBezTo>
                  <a:cubicBezTo>
                    <a:pt x="56003" y="85608"/>
                    <a:pt x="49555" y="94513"/>
                    <a:pt x="51066" y="103972"/>
                  </a:cubicBezTo>
                  <a:cubicBezTo>
                    <a:pt x="52428" y="112508"/>
                    <a:pt x="59798" y="118587"/>
                    <a:pt x="68173" y="118587"/>
                  </a:cubicBezTo>
                  <a:cubicBezTo>
                    <a:pt x="69084" y="118587"/>
                    <a:pt x="70007" y="118518"/>
                    <a:pt x="70941" y="118368"/>
                  </a:cubicBezTo>
                  <a:cubicBezTo>
                    <a:pt x="102086" y="113385"/>
                    <a:pt x="123368" y="84016"/>
                    <a:pt x="118385" y="52906"/>
                  </a:cubicBezTo>
                  <a:cubicBezTo>
                    <a:pt x="113390" y="21761"/>
                    <a:pt x="83999" y="525"/>
                    <a:pt x="52854" y="5485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2" name="Freeform: Shape 97"/>
            <p:cNvSpPr>
              <a:spLocks/>
            </p:cNvSpPr>
            <p:nvPr/>
          </p:nvSpPr>
          <p:spPr bwMode="auto">
            <a:xfrm>
              <a:off x="8083914" y="2115003"/>
              <a:ext cx="115351" cy="115351"/>
            </a:xfrm>
            <a:custGeom>
              <a:avLst/>
              <a:gdLst>
                <a:gd name="T0" fmla="*/ 89081 w 115350"/>
                <a:gd name="T1" fmla="*/ 112199 h 115350"/>
                <a:gd name="T2" fmla="*/ 116719 w 115350"/>
                <a:gd name="T3" fmla="*/ 78239 h 115350"/>
                <a:gd name="T4" fmla="*/ 105057 w 115350"/>
                <a:gd name="T5" fmla="*/ 56644 h 115350"/>
                <a:gd name="T6" fmla="*/ 83464 w 115350"/>
                <a:gd name="T7" fmla="*/ 68308 h 115350"/>
                <a:gd name="T8" fmla="*/ 55535 w 115350"/>
                <a:gd name="T9" fmla="*/ 83453 h 115350"/>
                <a:gd name="T10" fmla="*/ 42177 w 115350"/>
                <a:gd name="T11" fmla="*/ 72610 h 115350"/>
                <a:gd name="T12" fmla="*/ 40413 w 115350"/>
                <a:gd name="T13" fmla="*/ 55479 h 115350"/>
                <a:gd name="T14" fmla="*/ 68376 w 115350"/>
                <a:gd name="T15" fmla="*/ 40414 h 115350"/>
                <a:gd name="T16" fmla="*/ 89969 w 115350"/>
                <a:gd name="T17" fmla="*/ 28752 h 115350"/>
                <a:gd name="T18" fmla="*/ 78307 w 115350"/>
                <a:gd name="T19" fmla="*/ 7158 h 115350"/>
                <a:gd name="T20" fmla="*/ 7157 w 115350"/>
                <a:gd name="T21" fmla="*/ 45559 h 115350"/>
                <a:gd name="T22" fmla="*/ 45615 w 115350"/>
                <a:gd name="T23" fmla="*/ 116721 h 115350"/>
                <a:gd name="T24" fmla="*/ 89081 w 115350"/>
                <a:gd name="T25" fmla="*/ 112199 h 115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350"/>
                <a:gd name="T40" fmla="*/ 0 h 115350"/>
                <a:gd name="T41" fmla="*/ 115350 w 115350"/>
                <a:gd name="T42" fmla="*/ 115350 h 115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350" h="115350">
                  <a:moveTo>
                    <a:pt x="89079" y="112197"/>
                  </a:moveTo>
                  <a:cubicBezTo>
                    <a:pt x="101964" y="105230"/>
                    <a:pt x="112207" y="93360"/>
                    <a:pt x="116717" y="78237"/>
                  </a:cubicBezTo>
                  <a:cubicBezTo>
                    <a:pt x="119451" y="69055"/>
                    <a:pt x="114226" y="59389"/>
                    <a:pt x="105055" y="56644"/>
                  </a:cubicBezTo>
                  <a:cubicBezTo>
                    <a:pt x="95873" y="53898"/>
                    <a:pt x="86207" y="59124"/>
                    <a:pt x="83462" y="68306"/>
                  </a:cubicBezTo>
                  <a:cubicBezTo>
                    <a:pt x="79920" y="80198"/>
                    <a:pt x="67382" y="86993"/>
                    <a:pt x="55535" y="83451"/>
                  </a:cubicBezTo>
                  <a:cubicBezTo>
                    <a:pt x="49779" y="81733"/>
                    <a:pt x="45038" y="77880"/>
                    <a:pt x="42177" y="72608"/>
                  </a:cubicBezTo>
                  <a:cubicBezTo>
                    <a:pt x="39328" y="67325"/>
                    <a:pt x="38694" y="61246"/>
                    <a:pt x="40413" y="55479"/>
                  </a:cubicBezTo>
                  <a:cubicBezTo>
                    <a:pt x="43942" y="43632"/>
                    <a:pt x="56493" y="36873"/>
                    <a:pt x="68374" y="40414"/>
                  </a:cubicBezTo>
                  <a:cubicBezTo>
                    <a:pt x="77556" y="43159"/>
                    <a:pt x="87222" y="37934"/>
                    <a:pt x="89967" y="28752"/>
                  </a:cubicBezTo>
                  <a:cubicBezTo>
                    <a:pt x="92701" y="19570"/>
                    <a:pt x="87476" y="9904"/>
                    <a:pt x="78305" y="7158"/>
                  </a:cubicBezTo>
                  <a:cubicBezTo>
                    <a:pt x="48083" y="-1851"/>
                    <a:pt x="16166" y="15383"/>
                    <a:pt x="7157" y="45559"/>
                  </a:cubicBezTo>
                  <a:cubicBezTo>
                    <a:pt x="-1852" y="75780"/>
                    <a:pt x="15393" y="107698"/>
                    <a:pt x="45615" y="116719"/>
                  </a:cubicBezTo>
                  <a:cubicBezTo>
                    <a:pt x="60691" y="121206"/>
                    <a:pt x="76206" y="119152"/>
                    <a:pt x="89079" y="11219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3" name="Freeform: Shape 98"/>
            <p:cNvSpPr>
              <a:spLocks/>
            </p:cNvSpPr>
            <p:nvPr/>
          </p:nvSpPr>
          <p:spPr bwMode="auto">
            <a:xfrm>
              <a:off x="8403323" y="2118617"/>
              <a:ext cx="34605" cy="69211"/>
            </a:xfrm>
            <a:custGeom>
              <a:avLst/>
              <a:gdLst>
                <a:gd name="T0" fmla="*/ 22127 w 34605"/>
                <a:gd name="T1" fmla="*/ 71211 h 69210"/>
                <a:gd name="T2" fmla="*/ 39487 w 34605"/>
                <a:gd name="T3" fmla="*/ 53850 h 69210"/>
                <a:gd name="T4" fmla="*/ 39487 w 34605"/>
                <a:gd name="T5" fmla="*/ 22127 h 69210"/>
                <a:gd name="T6" fmla="*/ 22127 w 34605"/>
                <a:gd name="T7" fmla="*/ 4767 h 69210"/>
                <a:gd name="T8" fmla="*/ 4767 w 34605"/>
                <a:gd name="T9" fmla="*/ 22127 h 69210"/>
                <a:gd name="T10" fmla="*/ 4767 w 34605"/>
                <a:gd name="T11" fmla="*/ 53850 h 69210"/>
                <a:gd name="T12" fmla="*/ 22127 w 34605"/>
                <a:gd name="T13" fmla="*/ 71211 h 69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05"/>
                <a:gd name="T22" fmla="*/ 0 h 69210"/>
                <a:gd name="T23" fmla="*/ 34605 w 34605"/>
                <a:gd name="T24" fmla="*/ 69210 h 69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05" h="69210">
                  <a:moveTo>
                    <a:pt x="22127" y="71209"/>
                  </a:moveTo>
                  <a:cubicBezTo>
                    <a:pt x="31713" y="71209"/>
                    <a:pt x="39487" y="63434"/>
                    <a:pt x="39487" y="53848"/>
                  </a:cubicBezTo>
                  <a:lnTo>
                    <a:pt x="39487" y="22127"/>
                  </a:lnTo>
                  <a:cubicBezTo>
                    <a:pt x="39487" y="12541"/>
                    <a:pt x="31713" y="4767"/>
                    <a:pt x="22127" y="4767"/>
                  </a:cubicBezTo>
                  <a:cubicBezTo>
                    <a:pt x="12541" y="4767"/>
                    <a:pt x="4767" y="12541"/>
                    <a:pt x="4767" y="22127"/>
                  </a:cubicBezTo>
                  <a:lnTo>
                    <a:pt x="4767" y="53848"/>
                  </a:lnTo>
                  <a:cubicBezTo>
                    <a:pt x="4778" y="63434"/>
                    <a:pt x="12541" y="71209"/>
                    <a:pt x="22127" y="71209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4" name="Freeform: Shape 99"/>
            <p:cNvSpPr>
              <a:spLocks/>
            </p:cNvSpPr>
            <p:nvPr/>
          </p:nvSpPr>
          <p:spPr bwMode="auto">
            <a:xfrm>
              <a:off x="8403323" y="2217865"/>
              <a:ext cx="34605" cy="69211"/>
            </a:xfrm>
            <a:custGeom>
              <a:avLst/>
              <a:gdLst>
                <a:gd name="T0" fmla="*/ 22127 w 34605"/>
                <a:gd name="T1" fmla="*/ 4767 h 69210"/>
                <a:gd name="T2" fmla="*/ 4767 w 34605"/>
                <a:gd name="T3" fmla="*/ 22127 h 69210"/>
                <a:gd name="T4" fmla="*/ 4767 w 34605"/>
                <a:gd name="T5" fmla="*/ 53850 h 69210"/>
                <a:gd name="T6" fmla="*/ 22127 w 34605"/>
                <a:gd name="T7" fmla="*/ 71211 h 69210"/>
                <a:gd name="T8" fmla="*/ 39487 w 34605"/>
                <a:gd name="T9" fmla="*/ 53850 h 69210"/>
                <a:gd name="T10" fmla="*/ 39487 w 34605"/>
                <a:gd name="T11" fmla="*/ 22127 h 69210"/>
                <a:gd name="T12" fmla="*/ 22127 w 34605"/>
                <a:gd name="T13" fmla="*/ 4767 h 69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05"/>
                <a:gd name="T22" fmla="*/ 0 h 69210"/>
                <a:gd name="T23" fmla="*/ 34605 w 34605"/>
                <a:gd name="T24" fmla="*/ 69210 h 69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05" h="69210">
                  <a:moveTo>
                    <a:pt x="22127" y="4767"/>
                  </a:moveTo>
                  <a:cubicBezTo>
                    <a:pt x="12541" y="4767"/>
                    <a:pt x="4767" y="12541"/>
                    <a:pt x="4767" y="22127"/>
                  </a:cubicBezTo>
                  <a:lnTo>
                    <a:pt x="4767" y="53848"/>
                  </a:lnTo>
                  <a:cubicBezTo>
                    <a:pt x="4767" y="63434"/>
                    <a:pt x="12541" y="71209"/>
                    <a:pt x="22127" y="71209"/>
                  </a:cubicBezTo>
                  <a:cubicBezTo>
                    <a:pt x="31713" y="71209"/>
                    <a:pt x="39487" y="63434"/>
                    <a:pt x="39487" y="53848"/>
                  </a:cubicBezTo>
                  <a:lnTo>
                    <a:pt x="39487" y="22127"/>
                  </a:lnTo>
                  <a:cubicBezTo>
                    <a:pt x="39487" y="12541"/>
                    <a:pt x="31713" y="4767"/>
                    <a:pt x="22127" y="476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5" name="Freeform: Shape 100"/>
            <p:cNvSpPr>
              <a:spLocks/>
            </p:cNvSpPr>
            <p:nvPr/>
          </p:nvSpPr>
          <p:spPr bwMode="auto">
            <a:xfrm>
              <a:off x="8437087" y="2184090"/>
              <a:ext cx="69211" cy="34605"/>
            </a:xfrm>
            <a:custGeom>
              <a:avLst/>
              <a:gdLst>
                <a:gd name="T0" fmla="*/ 22127 w 69210"/>
                <a:gd name="T1" fmla="*/ 39487 h 34605"/>
                <a:gd name="T2" fmla="*/ 53850 w 69210"/>
                <a:gd name="T3" fmla="*/ 39487 h 34605"/>
                <a:gd name="T4" fmla="*/ 71211 w 69210"/>
                <a:gd name="T5" fmla="*/ 22127 h 34605"/>
                <a:gd name="T6" fmla="*/ 53850 w 69210"/>
                <a:gd name="T7" fmla="*/ 4767 h 34605"/>
                <a:gd name="T8" fmla="*/ 22127 w 69210"/>
                <a:gd name="T9" fmla="*/ 4767 h 34605"/>
                <a:gd name="T10" fmla="*/ 4767 w 69210"/>
                <a:gd name="T11" fmla="*/ 22127 h 34605"/>
                <a:gd name="T12" fmla="*/ 22127 w 69210"/>
                <a:gd name="T13" fmla="*/ 39487 h 34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210"/>
                <a:gd name="T22" fmla="*/ 0 h 34605"/>
                <a:gd name="T23" fmla="*/ 69210 w 69210"/>
                <a:gd name="T24" fmla="*/ 34605 h 34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210" h="34605">
                  <a:moveTo>
                    <a:pt x="22127" y="39487"/>
                  </a:moveTo>
                  <a:lnTo>
                    <a:pt x="53848" y="39487"/>
                  </a:lnTo>
                  <a:cubicBezTo>
                    <a:pt x="63434" y="39487"/>
                    <a:pt x="71209" y="31713"/>
                    <a:pt x="71209" y="22127"/>
                  </a:cubicBezTo>
                  <a:cubicBezTo>
                    <a:pt x="71209" y="12541"/>
                    <a:pt x="63434" y="4767"/>
                    <a:pt x="53848" y="4767"/>
                  </a:cubicBezTo>
                  <a:lnTo>
                    <a:pt x="22127" y="4767"/>
                  </a:lnTo>
                  <a:cubicBezTo>
                    <a:pt x="12541" y="4767"/>
                    <a:pt x="4767" y="12541"/>
                    <a:pt x="4767" y="22127"/>
                  </a:cubicBezTo>
                  <a:cubicBezTo>
                    <a:pt x="4778" y="31713"/>
                    <a:pt x="12553" y="39487"/>
                    <a:pt x="22127" y="3948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6" name="Freeform: Shape 101"/>
            <p:cNvSpPr>
              <a:spLocks/>
            </p:cNvSpPr>
            <p:nvPr/>
          </p:nvSpPr>
          <p:spPr bwMode="auto">
            <a:xfrm>
              <a:off x="8337839" y="2184090"/>
              <a:ext cx="69211" cy="34605"/>
            </a:xfrm>
            <a:custGeom>
              <a:avLst/>
              <a:gdLst>
                <a:gd name="T0" fmla="*/ 22127 w 69210"/>
                <a:gd name="T1" fmla="*/ 39487 h 34605"/>
                <a:gd name="T2" fmla="*/ 53850 w 69210"/>
                <a:gd name="T3" fmla="*/ 39487 h 34605"/>
                <a:gd name="T4" fmla="*/ 71211 w 69210"/>
                <a:gd name="T5" fmla="*/ 22127 h 34605"/>
                <a:gd name="T6" fmla="*/ 53850 w 69210"/>
                <a:gd name="T7" fmla="*/ 4767 h 34605"/>
                <a:gd name="T8" fmla="*/ 22127 w 69210"/>
                <a:gd name="T9" fmla="*/ 4767 h 34605"/>
                <a:gd name="T10" fmla="*/ 4767 w 69210"/>
                <a:gd name="T11" fmla="*/ 22127 h 34605"/>
                <a:gd name="T12" fmla="*/ 22127 w 69210"/>
                <a:gd name="T13" fmla="*/ 39487 h 34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210"/>
                <a:gd name="T22" fmla="*/ 0 h 34605"/>
                <a:gd name="T23" fmla="*/ 69210 w 69210"/>
                <a:gd name="T24" fmla="*/ 34605 h 34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210" h="34605">
                  <a:moveTo>
                    <a:pt x="22127" y="39487"/>
                  </a:moveTo>
                  <a:lnTo>
                    <a:pt x="53848" y="39487"/>
                  </a:lnTo>
                  <a:cubicBezTo>
                    <a:pt x="63434" y="39487"/>
                    <a:pt x="71209" y="31713"/>
                    <a:pt x="71209" y="22127"/>
                  </a:cubicBezTo>
                  <a:cubicBezTo>
                    <a:pt x="71209" y="12541"/>
                    <a:pt x="63434" y="4767"/>
                    <a:pt x="53848" y="4767"/>
                  </a:cubicBezTo>
                  <a:lnTo>
                    <a:pt x="22127" y="4767"/>
                  </a:lnTo>
                  <a:cubicBezTo>
                    <a:pt x="12541" y="4767"/>
                    <a:pt x="4767" y="12541"/>
                    <a:pt x="4767" y="22127"/>
                  </a:cubicBezTo>
                  <a:cubicBezTo>
                    <a:pt x="4778" y="31713"/>
                    <a:pt x="12541" y="39487"/>
                    <a:pt x="22127" y="3948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7" name="Freeform: Shape 102"/>
            <p:cNvSpPr>
              <a:spLocks/>
            </p:cNvSpPr>
            <p:nvPr/>
          </p:nvSpPr>
          <p:spPr bwMode="auto">
            <a:xfrm>
              <a:off x="7860032" y="2288010"/>
              <a:ext cx="34605" cy="69211"/>
            </a:xfrm>
            <a:custGeom>
              <a:avLst/>
              <a:gdLst>
                <a:gd name="T0" fmla="*/ 22127 w 34605"/>
                <a:gd name="T1" fmla="*/ 71211 h 69210"/>
                <a:gd name="T2" fmla="*/ 39487 w 34605"/>
                <a:gd name="T3" fmla="*/ 53850 h 69210"/>
                <a:gd name="T4" fmla="*/ 39487 w 34605"/>
                <a:gd name="T5" fmla="*/ 22127 h 69210"/>
                <a:gd name="T6" fmla="*/ 22127 w 34605"/>
                <a:gd name="T7" fmla="*/ 4767 h 69210"/>
                <a:gd name="T8" fmla="*/ 4767 w 34605"/>
                <a:gd name="T9" fmla="*/ 22127 h 69210"/>
                <a:gd name="T10" fmla="*/ 4767 w 34605"/>
                <a:gd name="T11" fmla="*/ 53850 h 69210"/>
                <a:gd name="T12" fmla="*/ 22127 w 34605"/>
                <a:gd name="T13" fmla="*/ 71211 h 69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05"/>
                <a:gd name="T22" fmla="*/ 0 h 69210"/>
                <a:gd name="T23" fmla="*/ 34605 w 34605"/>
                <a:gd name="T24" fmla="*/ 69210 h 69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05" h="69210">
                  <a:moveTo>
                    <a:pt x="22127" y="71209"/>
                  </a:moveTo>
                  <a:cubicBezTo>
                    <a:pt x="31713" y="71209"/>
                    <a:pt x="39487" y="63434"/>
                    <a:pt x="39487" y="53848"/>
                  </a:cubicBezTo>
                  <a:lnTo>
                    <a:pt x="39487" y="22127"/>
                  </a:lnTo>
                  <a:cubicBezTo>
                    <a:pt x="39487" y="12541"/>
                    <a:pt x="31713" y="4767"/>
                    <a:pt x="22127" y="4767"/>
                  </a:cubicBezTo>
                  <a:cubicBezTo>
                    <a:pt x="12541" y="4767"/>
                    <a:pt x="4767" y="12541"/>
                    <a:pt x="4767" y="22127"/>
                  </a:cubicBezTo>
                  <a:lnTo>
                    <a:pt x="4767" y="53848"/>
                  </a:lnTo>
                  <a:cubicBezTo>
                    <a:pt x="4778" y="63434"/>
                    <a:pt x="12553" y="71209"/>
                    <a:pt x="22127" y="71209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8" name="Freeform: Shape 103"/>
            <p:cNvSpPr>
              <a:spLocks/>
            </p:cNvSpPr>
            <p:nvPr/>
          </p:nvSpPr>
          <p:spPr bwMode="auto">
            <a:xfrm>
              <a:off x="7860032" y="2387258"/>
              <a:ext cx="34605" cy="69211"/>
            </a:xfrm>
            <a:custGeom>
              <a:avLst/>
              <a:gdLst>
                <a:gd name="T0" fmla="*/ 39487 w 34605"/>
                <a:gd name="T1" fmla="*/ 22127 h 69210"/>
                <a:gd name="T2" fmla="*/ 22127 w 34605"/>
                <a:gd name="T3" fmla="*/ 4767 h 69210"/>
                <a:gd name="T4" fmla="*/ 4767 w 34605"/>
                <a:gd name="T5" fmla="*/ 22127 h 69210"/>
                <a:gd name="T6" fmla="*/ 4767 w 34605"/>
                <a:gd name="T7" fmla="*/ 53850 h 69210"/>
                <a:gd name="T8" fmla="*/ 22127 w 34605"/>
                <a:gd name="T9" fmla="*/ 71211 h 69210"/>
                <a:gd name="T10" fmla="*/ 39487 w 34605"/>
                <a:gd name="T11" fmla="*/ 53850 h 69210"/>
                <a:gd name="T12" fmla="*/ 39487 w 34605"/>
                <a:gd name="T13" fmla="*/ 22127 h 69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05"/>
                <a:gd name="T22" fmla="*/ 0 h 69210"/>
                <a:gd name="T23" fmla="*/ 34605 w 34605"/>
                <a:gd name="T24" fmla="*/ 69210 h 69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05" h="69210">
                  <a:moveTo>
                    <a:pt x="39487" y="22127"/>
                  </a:moveTo>
                  <a:cubicBezTo>
                    <a:pt x="39487" y="12541"/>
                    <a:pt x="31713" y="4767"/>
                    <a:pt x="22127" y="4767"/>
                  </a:cubicBezTo>
                  <a:cubicBezTo>
                    <a:pt x="12541" y="4767"/>
                    <a:pt x="4767" y="12541"/>
                    <a:pt x="4767" y="22127"/>
                  </a:cubicBezTo>
                  <a:lnTo>
                    <a:pt x="4767" y="53848"/>
                  </a:lnTo>
                  <a:cubicBezTo>
                    <a:pt x="4767" y="63434"/>
                    <a:pt x="12541" y="71209"/>
                    <a:pt x="22127" y="71209"/>
                  </a:cubicBezTo>
                  <a:cubicBezTo>
                    <a:pt x="31713" y="71209"/>
                    <a:pt x="39487" y="63434"/>
                    <a:pt x="39487" y="53848"/>
                  </a:cubicBezTo>
                  <a:lnTo>
                    <a:pt x="39487" y="22127"/>
                  </a:ln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19" name="Freeform: Shape 104"/>
            <p:cNvSpPr>
              <a:spLocks/>
            </p:cNvSpPr>
            <p:nvPr/>
          </p:nvSpPr>
          <p:spPr bwMode="auto">
            <a:xfrm>
              <a:off x="7893795" y="2353495"/>
              <a:ext cx="69211" cy="34605"/>
            </a:xfrm>
            <a:custGeom>
              <a:avLst/>
              <a:gdLst>
                <a:gd name="T0" fmla="*/ 22127 w 69210"/>
                <a:gd name="T1" fmla="*/ 39487 h 34605"/>
                <a:gd name="T2" fmla="*/ 53850 w 69210"/>
                <a:gd name="T3" fmla="*/ 39487 h 34605"/>
                <a:gd name="T4" fmla="*/ 71211 w 69210"/>
                <a:gd name="T5" fmla="*/ 22127 h 34605"/>
                <a:gd name="T6" fmla="*/ 53850 w 69210"/>
                <a:gd name="T7" fmla="*/ 4767 h 34605"/>
                <a:gd name="T8" fmla="*/ 22127 w 69210"/>
                <a:gd name="T9" fmla="*/ 4767 h 34605"/>
                <a:gd name="T10" fmla="*/ 4767 w 69210"/>
                <a:gd name="T11" fmla="*/ 22127 h 34605"/>
                <a:gd name="T12" fmla="*/ 22127 w 69210"/>
                <a:gd name="T13" fmla="*/ 39487 h 34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210"/>
                <a:gd name="T22" fmla="*/ 0 h 34605"/>
                <a:gd name="T23" fmla="*/ 69210 w 69210"/>
                <a:gd name="T24" fmla="*/ 34605 h 34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210" h="34605">
                  <a:moveTo>
                    <a:pt x="22127" y="39487"/>
                  </a:moveTo>
                  <a:lnTo>
                    <a:pt x="53848" y="39487"/>
                  </a:lnTo>
                  <a:cubicBezTo>
                    <a:pt x="63434" y="39487"/>
                    <a:pt x="71209" y="31713"/>
                    <a:pt x="71209" y="22127"/>
                  </a:cubicBezTo>
                  <a:cubicBezTo>
                    <a:pt x="71209" y="12541"/>
                    <a:pt x="63434" y="4767"/>
                    <a:pt x="53848" y="4767"/>
                  </a:cubicBezTo>
                  <a:lnTo>
                    <a:pt x="22127" y="4767"/>
                  </a:lnTo>
                  <a:cubicBezTo>
                    <a:pt x="12541" y="4767"/>
                    <a:pt x="4767" y="12541"/>
                    <a:pt x="4767" y="22127"/>
                  </a:cubicBezTo>
                  <a:cubicBezTo>
                    <a:pt x="4778" y="31713"/>
                    <a:pt x="12553" y="39487"/>
                    <a:pt x="22127" y="3948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20" name="Freeform: Shape 105"/>
            <p:cNvSpPr>
              <a:spLocks/>
            </p:cNvSpPr>
            <p:nvPr/>
          </p:nvSpPr>
          <p:spPr bwMode="auto">
            <a:xfrm>
              <a:off x="7794547" y="2353506"/>
              <a:ext cx="69211" cy="34605"/>
            </a:xfrm>
            <a:custGeom>
              <a:avLst/>
              <a:gdLst>
                <a:gd name="T0" fmla="*/ 53850 w 69210"/>
                <a:gd name="T1" fmla="*/ 4767 h 34605"/>
                <a:gd name="T2" fmla="*/ 22127 w 69210"/>
                <a:gd name="T3" fmla="*/ 4767 h 34605"/>
                <a:gd name="T4" fmla="*/ 4767 w 69210"/>
                <a:gd name="T5" fmla="*/ 22127 h 34605"/>
                <a:gd name="T6" fmla="*/ 22127 w 69210"/>
                <a:gd name="T7" fmla="*/ 39487 h 34605"/>
                <a:gd name="T8" fmla="*/ 53850 w 69210"/>
                <a:gd name="T9" fmla="*/ 39487 h 34605"/>
                <a:gd name="T10" fmla="*/ 71211 w 69210"/>
                <a:gd name="T11" fmla="*/ 22127 h 34605"/>
                <a:gd name="T12" fmla="*/ 53850 w 69210"/>
                <a:gd name="T13" fmla="*/ 4767 h 34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210"/>
                <a:gd name="T22" fmla="*/ 0 h 34605"/>
                <a:gd name="T23" fmla="*/ 69210 w 69210"/>
                <a:gd name="T24" fmla="*/ 34605 h 34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210" h="34605">
                  <a:moveTo>
                    <a:pt x="53848" y="4767"/>
                  </a:moveTo>
                  <a:lnTo>
                    <a:pt x="22127" y="4767"/>
                  </a:lnTo>
                  <a:cubicBezTo>
                    <a:pt x="12541" y="4767"/>
                    <a:pt x="4767" y="12541"/>
                    <a:pt x="4767" y="22127"/>
                  </a:cubicBezTo>
                  <a:cubicBezTo>
                    <a:pt x="4767" y="31713"/>
                    <a:pt x="12541" y="39487"/>
                    <a:pt x="22127" y="39487"/>
                  </a:cubicBezTo>
                  <a:lnTo>
                    <a:pt x="53848" y="39487"/>
                  </a:lnTo>
                  <a:cubicBezTo>
                    <a:pt x="63434" y="39487"/>
                    <a:pt x="71209" y="31713"/>
                    <a:pt x="71209" y="22127"/>
                  </a:cubicBezTo>
                  <a:cubicBezTo>
                    <a:pt x="71209" y="12541"/>
                    <a:pt x="63434" y="4767"/>
                    <a:pt x="53848" y="4767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21" name="Freeform: Shape 106"/>
            <p:cNvSpPr>
              <a:spLocks/>
            </p:cNvSpPr>
            <p:nvPr/>
          </p:nvSpPr>
          <p:spPr bwMode="auto">
            <a:xfrm>
              <a:off x="7892682" y="2376640"/>
              <a:ext cx="761316" cy="784386"/>
            </a:xfrm>
            <a:custGeom>
              <a:avLst/>
              <a:gdLst>
                <a:gd name="T0" fmla="*/ 693904 w 761315"/>
                <a:gd name="T1" fmla="*/ 75055 h 784386"/>
                <a:gd name="T2" fmla="*/ 396276 w 761315"/>
                <a:gd name="T3" fmla="*/ 54315 h 784386"/>
                <a:gd name="T4" fmla="*/ 381845 w 761315"/>
                <a:gd name="T5" fmla="*/ 61271 h 784386"/>
                <a:gd name="T6" fmla="*/ 381118 w 761315"/>
                <a:gd name="T7" fmla="*/ 62194 h 784386"/>
                <a:gd name="T8" fmla="*/ 74721 w 761315"/>
                <a:gd name="T9" fmla="*/ 75055 h 784386"/>
                <a:gd name="T10" fmla="*/ 4773 w 761315"/>
                <a:gd name="T11" fmla="*/ 237988 h 784386"/>
                <a:gd name="T12" fmla="*/ 130494 w 761315"/>
                <a:gd name="T13" fmla="*/ 500446 h 784386"/>
                <a:gd name="T14" fmla="*/ 225450 w 761315"/>
                <a:gd name="T15" fmla="*/ 751992 h 784386"/>
                <a:gd name="T16" fmla="*/ 306300 w 761315"/>
                <a:gd name="T17" fmla="*/ 784060 h 784386"/>
                <a:gd name="T18" fmla="*/ 323660 w 761315"/>
                <a:gd name="T19" fmla="*/ 784060 h 784386"/>
                <a:gd name="T20" fmla="*/ 323660 w 761315"/>
                <a:gd name="T21" fmla="*/ 647369 h 784386"/>
                <a:gd name="T22" fmla="*/ 344458 w 761315"/>
                <a:gd name="T23" fmla="*/ 601771 h 784386"/>
                <a:gd name="T24" fmla="*/ 392527 w 761315"/>
                <a:gd name="T25" fmla="*/ 587248 h 784386"/>
                <a:gd name="T26" fmla="*/ 444965 w 761315"/>
                <a:gd name="T27" fmla="*/ 650299 h 784386"/>
                <a:gd name="T28" fmla="*/ 444965 w 761315"/>
                <a:gd name="T29" fmla="*/ 784060 h 784386"/>
                <a:gd name="T30" fmla="*/ 462325 w 761315"/>
                <a:gd name="T31" fmla="*/ 784060 h 784386"/>
                <a:gd name="T32" fmla="*/ 543175 w 761315"/>
                <a:gd name="T33" fmla="*/ 751992 h 784386"/>
                <a:gd name="T34" fmla="*/ 638132 w 761315"/>
                <a:gd name="T35" fmla="*/ 500446 h 784386"/>
                <a:gd name="T36" fmla="*/ 763864 w 761315"/>
                <a:gd name="T37" fmla="*/ 237988 h 784386"/>
                <a:gd name="T38" fmla="*/ 693904 w 761315"/>
                <a:gd name="T39" fmla="*/ 75055 h 784386"/>
                <a:gd name="T40" fmla="*/ 607898 w 761315"/>
                <a:gd name="T41" fmla="*/ 481702 h 784386"/>
                <a:gd name="T42" fmla="*/ 601773 w 761315"/>
                <a:gd name="T43" fmla="*/ 487677 h 784386"/>
                <a:gd name="T44" fmla="*/ 602765 w 761315"/>
                <a:gd name="T45" fmla="*/ 496167 h 784386"/>
                <a:gd name="T46" fmla="*/ 519378 w 761315"/>
                <a:gd name="T47" fmla="*/ 726730 h 784386"/>
                <a:gd name="T48" fmla="*/ 479686 w 761315"/>
                <a:gd name="T49" fmla="*/ 747540 h 784386"/>
                <a:gd name="T50" fmla="*/ 479686 w 761315"/>
                <a:gd name="T51" fmla="*/ 650287 h 784386"/>
                <a:gd name="T52" fmla="*/ 397083 w 761315"/>
                <a:gd name="T53" fmla="*/ 552839 h 784386"/>
                <a:gd name="T54" fmla="*/ 321584 w 761315"/>
                <a:gd name="T55" fmla="*/ 575655 h 784386"/>
                <a:gd name="T56" fmla="*/ 288951 w 761315"/>
                <a:gd name="T57" fmla="*/ 647357 h 784386"/>
                <a:gd name="T58" fmla="*/ 288951 w 761315"/>
                <a:gd name="T59" fmla="*/ 747540 h 784386"/>
                <a:gd name="T60" fmla="*/ 249247 w 761315"/>
                <a:gd name="T61" fmla="*/ 726719 h 784386"/>
                <a:gd name="T62" fmla="*/ 165860 w 761315"/>
                <a:gd name="T63" fmla="*/ 496155 h 784386"/>
                <a:gd name="T64" fmla="*/ 166864 w 761315"/>
                <a:gd name="T65" fmla="*/ 487654 h 784386"/>
                <a:gd name="T66" fmla="*/ 160727 w 761315"/>
                <a:gd name="T67" fmla="*/ 481690 h 784386"/>
                <a:gd name="T68" fmla="*/ 39470 w 761315"/>
                <a:gd name="T69" fmla="*/ 237746 h 784386"/>
                <a:gd name="T70" fmla="*/ 99268 w 761315"/>
                <a:gd name="T71" fmla="*/ 99602 h 784386"/>
                <a:gd name="T72" fmla="*/ 357089 w 761315"/>
                <a:gd name="T73" fmla="*/ 87282 h 784386"/>
                <a:gd name="T74" fmla="*/ 264612 w 761315"/>
                <a:gd name="T75" fmla="*/ 91550 h 784386"/>
                <a:gd name="T76" fmla="*/ 243584 w 761315"/>
                <a:gd name="T77" fmla="*/ 104216 h 784386"/>
                <a:gd name="T78" fmla="*/ 256249 w 761315"/>
                <a:gd name="T79" fmla="*/ 125244 h 784386"/>
                <a:gd name="T80" fmla="*/ 316578 w 761315"/>
                <a:gd name="T81" fmla="*/ 135188 h 784386"/>
                <a:gd name="T82" fmla="*/ 395849 w 761315"/>
                <a:gd name="T83" fmla="*/ 98552 h 784386"/>
                <a:gd name="T84" fmla="*/ 399113 w 761315"/>
                <a:gd name="T85" fmla="*/ 95795 h 784386"/>
                <a:gd name="T86" fmla="*/ 669380 w 761315"/>
                <a:gd name="T87" fmla="*/ 99602 h 784386"/>
                <a:gd name="T88" fmla="*/ 729178 w 761315"/>
                <a:gd name="T89" fmla="*/ 237619 h 784386"/>
                <a:gd name="T90" fmla="*/ 607898 w 761315"/>
                <a:gd name="T91" fmla="*/ 481702 h 7843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1315"/>
                <a:gd name="T139" fmla="*/ 0 h 784386"/>
                <a:gd name="T140" fmla="*/ 761315 w 761315"/>
                <a:gd name="T141" fmla="*/ 784386 h 7843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1315" h="784386">
                  <a:moveTo>
                    <a:pt x="693902" y="75055"/>
                  </a:moveTo>
                  <a:cubicBezTo>
                    <a:pt x="573222" y="-45613"/>
                    <a:pt x="447847" y="18280"/>
                    <a:pt x="396274" y="54315"/>
                  </a:cubicBezTo>
                  <a:cubicBezTo>
                    <a:pt x="389491" y="59275"/>
                    <a:pt x="384300" y="60717"/>
                    <a:pt x="381843" y="61271"/>
                  </a:cubicBezTo>
                  <a:cubicBezTo>
                    <a:pt x="381439" y="61363"/>
                    <a:pt x="381359" y="61871"/>
                    <a:pt x="381116" y="62194"/>
                  </a:cubicBezTo>
                  <a:cubicBezTo>
                    <a:pt x="337202" y="28084"/>
                    <a:pt x="204191" y="-54392"/>
                    <a:pt x="74721" y="75055"/>
                  </a:cubicBezTo>
                  <a:cubicBezTo>
                    <a:pt x="27866" y="121911"/>
                    <a:pt x="4334" y="176726"/>
                    <a:pt x="4773" y="237988"/>
                  </a:cubicBezTo>
                  <a:cubicBezTo>
                    <a:pt x="5649" y="362083"/>
                    <a:pt x="104482" y="473316"/>
                    <a:pt x="130494" y="500446"/>
                  </a:cubicBezTo>
                  <a:cubicBezTo>
                    <a:pt x="115890" y="648834"/>
                    <a:pt x="186946" y="715737"/>
                    <a:pt x="225450" y="751992"/>
                  </a:cubicBezTo>
                  <a:cubicBezTo>
                    <a:pt x="247402" y="772675"/>
                    <a:pt x="276113" y="784060"/>
                    <a:pt x="306300" y="784060"/>
                  </a:cubicBezTo>
                  <a:lnTo>
                    <a:pt x="323660" y="784060"/>
                  </a:lnTo>
                  <a:lnTo>
                    <a:pt x="323660" y="647369"/>
                  </a:lnTo>
                  <a:cubicBezTo>
                    <a:pt x="323660" y="629974"/>
                    <a:pt x="331239" y="613352"/>
                    <a:pt x="344458" y="601771"/>
                  </a:cubicBezTo>
                  <a:cubicBezTo>
                    <a:pt x="357804" y="590074"/>
                    <a:pt x="374888" y="584918"/>
                    <a:pt x="392525" y="587248"/>
                  </a:cubicBezTo>
                  <a:cubicBezTo>
                    <a:pt x="422424" y="591205"/>
                    <a:pt x="444963" y="618312"/>
                    <a:pt x="444963" y="650299"/>
                  </a:cubicBezTo>
                  <a:lnTo>
                    <a:pt x="444963" y="784060"/>
                  </a:lnTo>
                  <a:lnTo>
                    <a:pt x="462323" y="784060"/>
                  </a:lnTo>
                  <a:cubicBezTo>
                    <a:pt x="492499" y="784060"/>
                    <a:pt x="521210" y="772675"/>
                    <a:pt x="543173" y="751992"/>
                  </a:cubicBezTo>
                  <a:cubicBezTo>
                    <a:pt x="581677" y="715737"/>
                    <a:pt x="652733" y="648834"/>
                    <a:pt x="638130" y="500446"/>
                  </a:cubicBezTo>
                  <a:cubicBezTo>
                    <a:pt x="664141" y="473316"/>
                    <a:pt x="762986" y="362083"/>
                    <a:pt x="763862" y="237988"/>
                  </a:cubicBezTo>
                  <a:cubicBezTo>
                    <a:pt x="764289" y="176726"/>
                    <a:pt x="740757" y="121911"/>
                    <a:pt x="693902" y="75055"/>
                  </a:cubicBezTo>
                  <a:close/>
                  <a:moveTo>
                    <a:pt x="607896" y="481702"/>
                  </a:moveTo>
                  <a:lnTo>
                    <a:pt x="601771" y="487677"/>
                  </a:lnTo>
                  <a:lnTo>
                    <a:pt x="602763" y="496167"/>
                  </a:lnTo>
                  <a:cubicBezTo>
                    <a:pt x="618878" y="633042"/>
                    <a:pt x="556588" y="691687"/>
                    <a:pt x="519376" y="726730"/>
                  </a:cubicBezTo>
                  <a:cubicBezTo>
                    <a:pt x="508164" y="737285"/>
                    <a:pt x="494460" y="744414"/>
                    <a:pt x="479684" y="747540"/>
                  </a:cubicBezTo>
                  <a:lnTo>
                    <a:pt x="479684" y="650287"/>
                  </a:lnTo>
                  <a:cubicBezTo>
                    <a:pt x="479684" y="600963"/>
                    <a:pt x="444167" y="559068"/>
                    <a:pt x="397081" y="552839"/>
                  </a:cubicBezTo>
                  <a:cubicBezTo>
                    <a:pt x="369801" y="549217"/>
                    <a:pt x="342255" y="557545"/>
                    <a:pt x="321584" y="575655"/>
                  </a:cubicBezTo>
                  <a:cubicBezTo>
                    <a:pt x="300855" y="593823"/>
                    <a:pt x="288951" y="619962"/>
                    <a:pt x="288951" y="647357"/>
                  </a:cubicBezTo>
                  <a:lnTo>
                    <a:pt x="288951" y="747540"/>
                  </a:lnTo>
                  <a:cubicBezTo>
                    <a:pt x="274163" y="744402"/>
                    <a:pt x="260459" y="737285"/>
                    <a:pt x="249247" y="726719"/>
                  </a:cubicBezTo>
                  <a:cubicBezTo>
                    <a:pt x="212035" y="691675"/>
                    <a:pt x="149757" y="633031"/>
                    <a:pt x="165860" y="496155"/>
                  </a:cubicBezTo>
                  <a:lnTo>
                    <a:pt x="166864" y="487654"/>
                  </a:lnTo>
                  <a:lnTo>
                    <a:pt x="160727" y="481690"/>
                  </a:lnTo>
                  <a:cubicBezTo>
                    <a:pt x="159516" y="480514"/>
                    <a:pt x="40370" y="363248"/>
                    <a:pt x="39470" y="237746"/>
                  </a:cubicBezTo>
                  <a:cubicBezTo>
                    <a:pt x="39101" y="186115"/>
                    <a:pt x="59218" y="139640"/>
                    <a:pt x="99268" y="99602"/>
                  </a:cubicBezTo>
                  <a:cubicBezTo>
                    <a:pt x="206810" y="-7940"/>
                    <a:pt x="315078" y="54869"/>
                    <a:pt x="357089" y="87282"/>
                  </a:cubicBezTo>
                  <a:cubicBezTo>
                    <a:pt x="331389" y="106592"/>
                    <a:pt x="305642" y="101736"/>
                    <a:pt x="264612" y="91550"/>
                  </a:cubicBezTo>
                  <a:cubicBezTo>
                    <a:pt x="255292" y="89243"/>
                    <a:pt x="245902" y="94907"/>
                    <a:pt x="243584" y="104216"/>
                  </a:cubicBezTo>
                  <a:cubicBezTo>
                    <a:pt x="241277" y="113513"/>
                    <a:pt x="246940" y="122926"/>
                    <a:pt x="256249" y="125244"/>
                  </a:cubicBezTo>
                  <a:cubicBezTo>
                    <a:pt x="276147" y="130181"/>
                    <a:pt x="296299" y="135188"/>
                    <a:pt x="316578" y="135188"/>
                  </a:cubicBezTo>
                  <a:cubicBezTo>
                    <a:pt x="342935" y="135188"/>
                    <a:pt x="369478" y="126640"/>
                    <a:pt x="395847" y="98552"/>
                  </a:cubicBezTo>
                  <a:lnTo>
                    <a:pt x="399111" y="95795"/>
                  </a:lnTo>
                  <a:cubicBezTo>
                    <a:pt x="432978" y="67165"/>
                    <a:pt x="552597" y="-17168"/>
                    <a:pt x="669378" y="99602"/>
                  </a:cubicBezTo>
                  <a:cubicBezTo>
                    <a:pt x="709394" y="139606"/>
                    <a:pt x="729511" y="186046"/>
                    <a:pt x="729176" y="237619"/>
                  </a:cubicBezTo>
                  <a:cubicBezTo>
                    <a:pt x="728346" y="362879"/>
                    <a:pt x="609096" y="480525"/>
                    <a:pt x="607896" y="481702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22" name="Freeform: Shape 107"/>
            <p:cNvSpPr>
              <a:spLocks/>
            </p:cNvSpPr>
            <p:nvPr/>
          </p:nvSpPr>
          <p:spPr bwMode="auto">
            <a:xfrm>
              <a:off x="8193846" y="2542993"/>
              <a:ext cx="57675" cy="92281"/>
            </a:xfrm>
            <a:custGeom>
              <a:avLst/>
              <a:gdLst>
                <a:gd name="T0" fmla="*/ 62304 w 57675"/>
                <a:gd name="T1" fmla="*/ 50286 h 92280"/>
                <a:gd name="T2" fmla="*/ 33535 w 57675"/>
                <a:gd name="T3" fmla="*/ 95803 h 92280"/>
                <a:gd name="T4" fmla="*/ 4767 w 57675"/>
                <a:gd name="T5" fmla="*/ 50286 h 92280"/>
                <a:gd name="T6" fmla="*/ 33535 w 57675"/>
                <a:gd name="T7" fmla="*/ 4767 h 92280"/>
                <a:gd name="T8" fmla="*/ 62304 w 57675"/>
                <a:gd name="T9" fmla="*/ 50286 h 92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75"/>
                <a:gd name="T16" fmla="*/ 0 h 92280"/>
                <a:gd name="T17" fmla="*/ 57675 w 57675"/>
                <a:gd name="T18" fmla="*/ 92280 h 92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75" h="92280">
                  <a:moveTo>
                    <a:pt x="62304" y="50284"/>
                  </a:moveTo>
                  <a:cubicBezTo>
                    <a:pt x="62304" y="75423"/>
                    <a:pt x="49424" y="95801"/>
                    <a:pt x="33535" y="95801"/>
                  </a:cubicBezTo>
                  <a:cubicBezTo>
                    <a:pt x="17647" y="95801"/>
                    <a:pt x="4767" y="75423"/>
                    <a:pt x="4767" y="50284"/>
                  </a:cubicBezTo>
                  <a:cubicBezTo>
                    <a:pt x="4767" y="25145"/>
                    <a:pt x="17647" y="4767"/>
                    <a:pt x="33535" y="4767"/>
                  </a:cubicBezTo>
                  <a:cubicBezTo>
                    <a:pt x="49424" y="4767"/>
                    <a:pt x="62304" y="25145"/>
                    <a:pt x="62304" y="50284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23" name="Freeform: Shape 108"/>
            <p:cNvSpPr>
              <a:spLocks/>
            </p:cNvSpPr>
            <p:nvPr/>
          </p:nvSpPr>
          <p:spPr bwMode="auto">
            <a:xfrm>
              <a:off x="8293775" y="2542993"/>
              <a:ext cx="57675" cy="92281"/>
            </a:xfrm>
            <a:custGeom>
              <a:avLst/>
              <a:gdLst>
                <a:gd name="T0" fmla="*/ 62304 w 57675"/>
                <a:gd name="T1" fmla="*/ 50286 h 92280"/>
                <a:gd name="T2" fmla="*/ 33535 w 57675"/>
                <a:gd name="T3" fmla="*/ 95803 h 92280"/>
                <a:gd name="T4" fmla="*/ 4767 w 57675"/>
                <a:gd name="T5" fmla="*/ 50286 h 92280"/>
                <a:gd name="T6" fmla="*/ 33535 w 57675"/>
                <a:gd name="T7" fmla="*/ 4767 h 92280"/>
                <a:gd name="T8" fmla="*/ 62304 w 57675"/>
                <a:gd name="T9" fmla="*/ 50286 h 92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75"/>
                <a:gd name="T16" fmla="*/ 0 h 92280"/>
                <a:gd name="T17" fmla="*/ 57675 w 57675"/>
                <a:gd name="T18" fmla="*/ 92280 h 92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75" h="92280">
                  <a:moveTo>
                    <a:pt x="62304" y="50284"/>
                  </a:moveTo>
                  <a:cubicBezTo>
                    <a:pt x="62304" y="75423"/>
                    <a:pt x="49423" y="95801"/>
                    <a:pt x="33535" y="95801"/>
                  </a:cubicBezTo>
                  <a:cubicBezTo>
                    <a:pt x="17647" y="95801"/>
                    <a:pt x="4767" y="75423"/>
                    <a:pt x="4767" y="50284"/>
                  </a:cubicBezTo>
                  <a:cubicBezTo>
                    <a:pt x="4767" y="25145"/>
                    <a:pt x="17647" y="4767"/>
                    <a:pt x="33535" y="4767"/>
                  </a:cubicBezTo>
                  <a:cubicBezTo>
                    <a:pt x="49423" y="4767"/>
                    <a:pt x="62304" y="25145"/>
                    <a:pt x="62304" y="50284"/>
                  </a:cubicBez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2324" name="Freeform: Shape 109"/>
            <p:cNvSpPr>
              <a:spLocks/>
            </p:cNvSpPr>
            <p:nvPr/>
          </p:nvSpPr>
          <p:spPr bwMode="auto">
            <a:xfrm>
              <a:off x="8169150" y="2658079"/>
              <a:ext cx="207632" cy="138421"/>
            </a:xfrm>
            <a:custGeom>
              <a:avLst/>
              <a:gdLst>
                <a:gd name="T0" fmla="*/ 5055 w 207631"/>
                <a:gd name="T1" fmla="*/ 4767 h 138421"/>
                <a:gd name="T2" fmla="*/ 4767 w 207631"/>
                <a:gd name="T3" fmla="*/ 13510 h 138421"/>
                <a:gd name="T4" fmla="*/ 107846 w 207631"/>
                <a:gd name="T5" fmla="*/ 136451 h 138421"/>
                <a:gd name="T6" fmla="*/ 210912 w 207631"/>
                <a:gd name="T7" fmla="*/ 13510 h 138421"/>
                <a:gd name="T8" fmla="*/ 210624 w 207631"/>
                <a:gd name="T9" fmla="*/ 4767 h 138421"/>
                <a:gd name="T10" fmla="*/ 5055 w 207631"/>
                <a:gd name="T11" fmla="*/ 4767 h 1384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631"/>
                <a:gd name="T19" fmla="*/ 0 h 138421"/>
                <a:gd name="T20" fmla="*/ 207631 w 207631"/>
                <a:gd name="T21" fmla="*/ 138421 h 1384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631" h="138421">
                  <a:moveTo>
                    <a:pt x="5055" y="4767"/>
                  </a:moveTo>
                  <a:cubicBezTo>
                    <a:pt x="4870" y="7650"/>
                    <a:pt x="4767" y="10569"/>
                    <a:pt x="4767" y="13510"/>
                  </a:cubicBezTo>
                  <a:cubicBezTo>
                    <a:pt x="4767" y="81302"/>
                    <a:pt x="51011" y="136451"/>
                    <a:pt x="107844" y="136451"/>
                  </a:cubicBezTo>
                  <a:cubicBezTo>
                    <a:pt x="164678" y="136451"/>
                    <a:pt x="210910" y="81302"/>
                    <a:pt x="210910" y="13510"/>
                  </a:cubicBezTo>
                  <a:cubicBezTo>
                    <a:pt x="210910" y="10569"/>
                    <a:pt x="210806" y="7650"/>
                    <a:pt x="210622" y="4767"/>
                  </a:cubicBezTo>
                  <a:lnTo>
                    <a:pt x="5055" y="4767"/>
                  </a:lnTo>
                  <a:close/>
                </a:path>
              </a:pathLst>
            </a:custGeom>
            <a:solidFill>
              <a:srgbClr val="1A1953"/>
            </a:solidFill>
            <a:ln w="5248" cap="flat">
              <a:solidFill>
                <a:srgbClr val="1A1953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sp>
        <p:nvSpPr>
          <p:cNvPr id="12309" name="TextBox 47"/>
          <p:cNvSpPr txBox="1">
            <a:spLocks noChangeArrowheads="1"/>
          </p:cNvSpPr>
          <p:nvPr/>
        </p:nvSpPr>
        <p:spPr bwMode="auto">
          <a:xfrm>
            <a:off x="4068763" y="758825"/>
            <a:ext cx="393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egoe UI Semibold" pitchFamily="34" charset="0"/>
              </a:rPr>
              <a:t>K.I.T. 3.0</a:t>
            </a:r>
            <a:endParaRPr lang="nl-NL" sz="3600"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8FC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omsHMC\AppData\Local\Microsoft\Windows\Temporary Internet Files\Content.Outlook\ISDIXPM8\fi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631504" y="1196752"/>
          <a:ext cx="60486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al 5"/>
          <p:cNvSpPr/>
          <p:nvPr/>
        </p:nvSpPr>
        <p:spPr>
          <a:xfrm>
            <a:off x="8040688" y="1844675"/>
            <a:ext cx="2195512" cy="2225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tx2"/>
                </a:solidFill>
              </a:rPr>
              <a:t>Kosten</a:t>
            </a:r>
            <a:r>
              <a:rPr lang="nl-NL" sz="4000" dirty="0">
                <a:solidFill>
                  <a:schemeClr val="tx2"/>
                </a:solidFill>
              </a:rPr>
              <a:t> €950</a:t>
            </a:r>
            <a:r>
              <a:rPr lang="nl-NL" sz="2000" dirty="0">
                <a:solidFill>
                  <a:schemeClr val="tx2"/>
                </a:solidFill>
              </a:rPr>
              <a:t>/</a:t>
            </a:r>
            <a:r>
              <a:rPr lang="nl-NL" sz="2400" dirty="0" err="1">
                <a:solidFill>
                  <a:schemeClr val="tx2"/>
                </a:solidFill>
              </a:rPr>
              <a:t>jr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3" name="PIJL-LINKS 2"/>
          <p:cNvSpPr/>
          <p:nvPr/>
        </p:nvSpPr>
        <p:spPr>
          <a:xfrm>
            <a:off x="4224338" y="4221163"/>
            <a:ext cx="5459412" cy="257333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b="1" dirty="0">
                <a:solidFill>
                  <a:schemeClr val="accent1"/>
                </a:solidFill>
              </a:rPr>
              <a:t>K.I.T.</a:t>
            </a:r>
          </a:p>
        </p:txBody>
      </p:sp>
      <p:sp>
        <p:nvSpPr>
          <p:cNvPr id="8" name="Ovaal 7"/>
          <p:cNvSpPr/>
          <p:nvPr/>
        </p:nvSpPr>
        <p:spPr>
          <a:xfrm>
            <a:off x="1919288" y="4395788"/>
            <a:ext cx="2197100" cy="22240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tx2"/>
                </a:solidFill>
              </a:rPr>
              <a:t>Besparing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2"/>
                </a:solidFill>
              </a:rPr>
              <a:t>€365</a:t>
            </a:r>
            <a:r>
              <a:rPr lang="nl-NL" sz="2000" dirty="0">
                <a:solidFill>
                  <a:schemeClr val="tx2"/>
                </a:solidFill>
              </a:rPr>
              <a:t>/</a:t>
            </a:r>
            <a:r>
              <a:rPr lang="nl-NL" sz="2400" dirty="0" err="1">
                <a:solidFill>
                  <a:schemeClr val="tx2"/>
                </a:solidFill>
              </a:rPr>
              <a:t>jr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/>
            </a:extLst>
          </p:cNvPr>
          <p:cNvSpPr/>
          <p:nvPr/>
        </p:nvSpPr>
        <p:spPr>
          <a:xfrm>
            <a:off x="309563" y="163513"/>
            <a:ext cx="4833937" cy="1452562"/>
          </a:xfrm>
          <a:prstGeom prst="roundRect">
            <a:avLst/>
          </a:prstGeom>
          <a:solidFill>
            <a:srgbClr val="00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solidFill>
                  <a:schemeClr val="bg1"/>
                </a:solidFill>
              </a:rPr>
              <a:t>Financiële Impact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0" y="-58738"/>
            <a:ext cx="12192000" cy="69754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8738"/>
            <a:ext cx="12385675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/>
          <p:cNvPicPr>
            <a:picLocks noChangeAspect="1"/>
          </p:cNvPicPr>
          <p:nvPr/>
        </p:nvPicPr>
        <p:blipFill>
          <a:blip r:embed="rId2" cstate="print"/>
          <a:srcRect t="7176" b="17329"/>
          <a:stretch>
            <a:fillRect/>
          </a:stretch>
        </p:blipFill>
        <p:spPr bwMode="auto">
          <a:xfrm>
            <a:off x="-4763" y="-44450"/>
            <a:ext cx="12192001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 descr="Green HD Wallpaper">
            <a:extLst>
              <a:ext uri="{FF2B5EF4-FFF2-40B4-BE49-F238E27FC236}"/>
            </a:extLst>
          </p:cNvPr>
          <p:cNvSpPr/>
          <p:nvPr/>
        </p:nvSpPr>
        <p:spPr>
          <a:xfrm>
            <a:off x="207963" y="-531813"/>
            <a:ext cx="396875" cy="3968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121916" tIns="60953" rIns="12191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1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AutoShape 8" descr="Green HD Wallpaper">
            <a:extLst>
              <a:ext uri="{FF2B5EF4-FFF2-40B4-BE49-F238E27FC236}"/>
            </a:extLst>
          </p:cNvPr>
          <p:cNvSpPr/>
          <p:nvPr/>
        </p:nvSpPr>
        <p:spPr>
          <a:xfrm>
            <a:off x="207963" y="-531813"/>
            <a:ext cx="396875" cy="3968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121916" tIns="60953" rIns="12191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1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AutoShape 10" descr="http://hdwallpapers.us/wp-content/uploads/walls/thumbs/Green-1024x640.jpg">
            <a:extLst>
              <a:ext uri="{FF2B5EF4-FFF2-40B4-BE49-F238E27FC236}"/>
            </a:extLst>
          </p:cNvPr>
          <p:cNvSpPr/>
          <p:nvPr/>
        </p:nvSpPr>
        <p:spPr>
          <a:xfrm>
            <a:off x="207963" y="-531813"/>
            <a:ext cx="396875" cy="3968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121916" tIns="60953" rIns="121916" bIns="60953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1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15366" name="Groep 3"/>
          <p:cNvGrpSpPr>
            <a:grpSpLocks/>
          </p:cNvGrpSpPr>
          <p:nvPr/>
        </p:nvGrpSpPr>
        <p:grpSpPr bwMode="auto">
          <a:xfrm>
            <a:off x="3675063" y="957263"/>
            <a:ext cx="4841875" cy="4840287"/>
            <a:chOff x="3467100" y="473412"/>
            <a:chExt cx="5257800" cy="5257130"/>
          </a:xfrm>
        </p:grpSpPr>
        <p:sp>
          <p:nvSpPr>
            <p:cNvPr id="15371" name="Ovaal 13"/>
            <p:cNvSpPr>
              <a:spLocks/>
            </p:cNvSpPr>
            <p:nvPr/>
          </p:nvSpPr>
          <p:spPr bwMode="auto">
            <a:xfrm>
              <a:off x="3467100" y="473412"/>
              <a:ext cx="5257800" cy="5257130"/>
            </a:xfrm>
            <a:custGeom>
              <a:avLst/>
              <a:gdLst>
                <a:gd name="T0" fmla="*/ 2628900 w 5257800"/>
                <a:gd name="T1" fmla="*/ 0 h 5257130"/>
                <a:gd name="T2" fmla="*/ 5257800 w 5257800"/>
                <a:gd name="T3" fmla="*/ 2628565 h 5257130"/>
                <a:gd name="T4" fmla="*/ 2628900 w 5257800"/>
                <a:gd name="T5" fmla="*/ 5257130 h 5257130"/>
                <a:gd name="T6" fmla="*/ 0 w 5257800"/>
                <a:gd name="T7" fmla="*/ 2628565 h 5257130"/>
                <a:gd name="T8" fmla="*/ 769988 w 5257800"/>
                <a:gd name="T9" fmla="*/ 769888 h 5257130"/>
                <a:gd name="T10" fmla="*/ 769988 w 5257800"/>
                <a:gd name="T11" fmla="*/ 4487242 h 5257130"/>
                <a:gd name="T12" fmla="*/ 4487812 w 5257800"/>
                <a:gd name="T13" fmla="*/ 4487242 h 5257130"/>
                <a:gd name="T14" fmla="*/ 4487812 w 5257800"/>
                <a:gd name="T15" fmla="*/ 769888 h 525713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769988 w 5257800"/>
                <a:gd name="T25" fmla="*/ 769888 h 5257130"/>
                <a:gd name="T26" fmla="*/ 4487812 w 5257800"/>
                <a:gd name="T27" fmla="*/ 4487242 h 5257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57800" h="5257130">
                  <a:moveTo>
                    <a:pt x="0" y="2628565"/>
                  </a:moveTo>
                  <a:lnTo>
                    <a:pt x="0" y="2628565"/>
                  </a:lnTo>
                  <a:cubicBezTo>
                    <a:pt x="0" y="2628566"/>
                    <a:pt x="0" y="2628567"/>
                    <a:pt x="0" y="2628567"/>
                  </a:cubicBezTo>
                  <a:cubicBezTo>
                    <a:pt x="0" y="4080284"/>
                    <a:pt x="1176998" y="5257133"/>
                    <a:pt x="2628900" y="5257133"/>
                  </a:cubicBezTo>
                  <a:cubicBezTo>
                    <a:pt x="4080801" y="5257133"/>
                    <a:pt x="5257800" y="4080284"/>
                    <a:pt x="5257800" y="2628568"/>
                  </a:cubicBezTo>
                  <a:cubicBezTo>
                    <a:pt x="5257800" y="1176851"/>
                    <a:pt x="4080801" y="3"/>
                    <a:pt x="2628900" y="3"/>
                  </a:cubicBezTo>
                  <a:cubicBezTo>
                    <a:pt x="1176999" y="2"/>
                    <a:pt x="1" y="1176849"/>
                    <a:pt x="0" y="2628565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nl-NL"/>
            </a:p>
          </p:txBody>
        </p:sp>
        <p:sp>
          <p:nvSpPr>
            <p:cNvPr id="15372" name="Ovaal 8"/>
            <p:cNvSpPr>
              <a:spLocks/>
            </p:cNvSpPr>
            <p:nvPr/>
          </p:nvSpPr>
          <p:spPr bwMode="auto">
            <a:xfrm>
              <a:off x="3885777" y="892961"/>
              <a:ext cx="4420447" cy="4418037"/>
            </a:xfrm>
            <a:custGeom>
              <a:avLst/>
              <a:gdLst>
                <a:gd name="T0" fmla="*/ 2210226 w 4420447"/>
                <a:gd name="T1" fmla="*/ 0 h 4418037"/>
                <a:gd name="T2" fmla="*/ 4420447 w 4420447"/>
                <a:gd name="T3" fmla="*/ 2209019 h 4418037"/>
                <a:gd name="T4" fmla="*/ 2210226 w 4420447"/>
                <a:gd name="T5" fmla="*/ 4418037 h 4418037"/>
                <a:gd name="T6" fmla="*/ 0 w 4420447"/>
                <a:gd name="T7" fmla="*/ 2209019 h 4418037"/>
                <a:gd name="T8" fmla="*/ 647360 w 4420447"/>
                <a:gd name="T9" fmla="*/ 647006 h 4418037"/>
                <a:gd name="T10" fmla="*/ 647360 w 4420447"/>
                <a:gd name="T11" fmla="*/ 3771030 h 4418037"/>
                <a:gd name="T12" fmla="*/ 3773088 w 4420447"/>
                <a:gd name="T13" fmla="*/ 3771030 h 4418037"/>
                <a:gd name="T14" fmla="*/ 3773088 w 4420447"/>
                <a:gd name="T15" fmla="*/ 647006 h 44180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47360 w 4420447"/>
                <a:gd name="T25" fmla="*/ 647006 h 4418037"/>
                <a:gd name="T26" fmla="*/ 3773088 w 4420447"/>
                <a:gd name="T27" fmla="*/ 3771030 h 44180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20447" h="4418037">
                  <a:moveTo>
                    <a:pt x="0" y="2209019"/>
                  </a:moveTo>
                  <a:lnTo>
                    <a:pt x="0" y="2209019"/>
                  </a:lnTo>
                  <a:cubicBezTo>
                    <a:pt x="0" y="2209020"/>
                    <a:pt x="0" y="2209020"/>
                    <a:pt x="0" y="2209021"/>
                  </a:cubicBezTo>
                  <a:cubicBezTo>
                    <a:pt x="0" y="3429029"/>
                    <a:pt x="989550" y="4418041"/>
                    <a:pt x="2210224" y="4418041"/>
                  </a:cubicBezTo>
                  <a:cubicBezTo>
                    <a:pt x="3430897" y="4418041"/>
                    <a:pt x="4420448" y="3429029"/>
                    <a:pt x="4420448" y="2209022"/>
                  </a:cubicBezTo>
                  <a:cubicBezTo>
                    <a:pt x="4420448" y="989014"/>
                    <a:pt x="3430897" y="3"/>
                    <a:pt x="2210224" y="3"/>
                  </a:cubicBezTo>
                  <a:cubicBezTo>
                    <a:pt x="989552" y="2"/>
                    <a:pt x="1" y="989012"/>
                    <a:pt x="0" y="2209019"/>
                  </a:cubicBezTo>
                  <a:close/>
                </a:path>
              </a:pathLst>
            </a:custGeom>
            <a:solidFill>
              <a:srgbClr val="0065AC">
                <a:alpha val="69803"/>
              </a:srgbClr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nl-NL"/>
            </a:p>
          </p:txBody>
        </p:sp>
      </p:grpSp>
      <p:sp>
        <p:nvSpPr>
          <p:cNvPr id="15367" name="Rechthoek 11"/>
          <p:cNvSpPr>
            <a:spLocks noChangeArrowheads="1"/>
          </p:cNvSpPr>
          <p:nvPr/>
        </p:nvSpPr>
        <p:spPr bwMode="auto">
          <a:xfrm>
            <a:off x="4075113" y="4630738"/>
            <a:ext cx="404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13 april 2018</a:t>
            </a:r>
          </a:p>
        </p:txBody>
      </p:sp>
      <p:sp>
        <p:nvSpPr>
          <p:cNvPr id="15368" name="Tekstvak 12"/>
          <p:cNvSpPr txBox="1">
            <a:spLocks noChangeArrowheads="1"/>
          </p:cNvSpPr>
          <p:nvPr/>
        </p:nvSpPr>
        <p:spPr bwMode="auto">
          <a:xfrm>
            <a:off x="3878263" y="1889125"/>
            <a:ext cx="44275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5063"/>
              </a:lnSpc>
            </a:pPr>
            <a:r>
              <a:rPr lang="nl-NL" sz="3600" b="1">
                <a:solidFill>
                  <a:schemeClr val="bg1"/>
                </a:solidFill>
                <a:latin typeface="Tw Cen MT Condensed"/>
              </a:rPr>
              <a:t>VG HACKATHON</a:t>
            </a:r>
          </a:p>
          <a:p>
            <a:pPr algn="ctr">
              <a:lnSpc>
                <a:spcPts val="5063"/>
              </a:lnSpc>
            </a:pPr>
            <a:r>
              <a:rPr lang="nl-NL" sz="3600">
                <a:solidFill>
                  <a:schemeClr val="bg1"/>
                </a:solidFill>
                <a:latin typeface="Tw Cen MT Condensed"/>
              </a:rPr>
              <a:t>#TECHNOBRONA</a:t>
            </a:r>
          </a:p>
          <a:p>
            <a:pPr algn="ctr">
              <a:lnSpc>
                <a:spcPts val="5063"/>
              </a:lnSpc>
            </a:pPr>
            <a:r>
              <a:rPr lang="nl-NL" sz="3600">
                <a:solidFill>
                  <a:schemeClr val="bg1"/>
                </a:solidFill>
                <a:latin typeface="Tw Cen MT Condensed"/>
              </a:rPr>
              <a:t>GOEDE MONDZORG VOOR IEDEREEN</a:t>
            </a:r>
          </a:p>
        </p:txBody>
      </p:sp>
      <p:sp>
        <p:nvSpPr>
          <p:cNvPr id="3" name="Ovaal 2">
            <a:extLst>
              <a:ext uri="{FF2B5EF4-FFF2-40B4-BE49-F238E27FC236}"/>
            </a:extLst>
          </p:cNvPr>
          <p:cNvSpPr/>
          <p:nvPr/>
        </p:nvSpPr>
        <p:spPr>
          <a:xfrm>
            <a:off x="10267950" y="5311775"/>
            <a:ext cx="1419225" cy="1419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370" name="Picture 2" descr="Afbeeldingsresultaat voor logo abr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3050" y="5788025"/>
            <a:ext cx="1089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a\Desktop\M145-34-abrona-web- 18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52800" y="0"/>
            <a:ext cx="2743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/>
            </a:extLst>
          </p:cNvPr>
          <p:cNvCxnSpPr/>
          <p:nvPr/>
        </p:nvCxnSpPr>
        <p:spPr>
          <a:xfrm>
            <a:off x="5921375" y="1814513"/>
            <a:ext cx="19050" cy="459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175" y="1784350"/>
            <a:ext cx="55737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/>
          <p:nvPr/>
        </p:nvSpPr>
        <p:spPr>
          <a:xfrm>
            <a:off x="493713" y="1785938"/>
            <a:ext cx="5181600" cy="354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78" name="Picture 2" descr="klik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738" y="2011363"/>
            <a:ext cx="2190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hthoek 6"/>
          <p:cNvSpPr>
            <a:spLocks noChangeArrowheads="1"/>
          </p:cNvSpPr>
          <p:nvPr/>
        </p:nvSpPr>
        <p:spPr bwMode="auto">
          <a:xfrm>
            <a:off x="914400" y="3184525"/>
            <a:ext cx="464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Mensen met een verstandelijke beperking hebben vaker problemen met hun gebit. Daarnaast kan pijn in de mond gedragsproblemen veroorzaken.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ela\Desktop\M145-34-abrona-web- 18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9625" y="0"/>
            <a:ext cx="2743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>
            <a:extLst>
              <a:ext uri="{FF2B5EF4-FFF2-40B4-BE49-F238E27FC236}"/>
            </a:extLst>
          </p:cNvPr>
          <p:cNvSpPr/>
          <p:nvPr/>
        </p:nvSpPr>
        <p:spPr>
          <a:xfrm>
            <a:off x="4065588" y="2970213"/>
            <a:ext cx="3530600" cy="3530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Anna weet niet of ze goed poetst, tips zijn welkom</a:t>
            </a:r>
          </a:p>
        </p:txBody>
      </p:sp>
      <p:grpSp>
        <p:nvGrpSpPr>
          <p:cNvPr id="4100" name="Groep 7"/>
          <p:cNvGrpSpPr>
            <a:grpSpLocks/>
          </p:cNvGrpSpPr>
          <p:nvPr/>
        </p:nvGrpSpPr>
        <p:grpSpPr bwMode="auto">
          <a:xfrm>
            <a:off x="434975" y="231775"/>
            <a:ext cx="3810000" cy="3810000"/>
            <a:chOff x="4482841" y="1145614"/>
            <a:chExt cx="3810259" cy="3810259"/>
          </a:xfrm>
        </p:grpSpPr>
        <p:sp>
          <p:nvSpPr>
            <p:cNvPr id="9" name="Ovaal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654303" y="1317076"/>
              <a:ext cx="3529253" cy="352925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 Condensed" panose="020B0606020104020203" pitchFamily="34" charset="0"/>
                </a:rPr>
                <a:t>Anna poetst zelf haar tanden,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 Condensed" panose="020B0606020104020203" pitchFamily="34" charset="0"/>
                </a:rPr>
                <a:t>Maar ze houdt een zere mond</a:t>
              </a:r>
            </a:p>
          </p:txBody>
        </p:sp>
        <p:sp>
          <p:nvSpPr>
            <p:cNvPr id="10" name="Ovaal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482841" y="1145614"/>
              <a:ext cx="3810259" cy="381025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endParaRPr>
            </a:p>
          </p:txBody>
        </p:sp>
      </p:grpSp>
      <p:sp>
        <p:nvSpPr>
          <p:cNvPr id="11" name="Ovaal 10">
            <a:extLst>
              <a:ext uri="{FF2B5EF4-FFF2-40B4-BE49-F238E27FC236}"/>
            </a:extLst>
          </p:cNvPr>
          <p:cNvSpPr/>
          <p:nvPr/>
        </p:nvSpPr>
        <p:spPr>
          <a:xfrm>
            <a:off x="3925888" y="2830513"/>
            <a:ext cx="3811587" cy="3810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3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88" y="3343275"/>
            <a:ext cx="2066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Afbeelding 16" descr="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0"/>
            <a:ext cx="25701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Afbeelding 15" descr="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0533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Afbeeldingsresultaat voor kolibr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03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2" descr="https://attachment.outlook.live.net/owa/angelameijers@hotmail.com/service.svc/s/GetAttachmentThumbnail?id=AQMkADAwATZiZmYAZC04NjRjLTU0ODEtMDACLTAwCgBGAAAD1BccSlnSWUiQRJ8ZpR%2BMEQcAJ2OsEheKL0qtRae%2F8r9frAAAAgEMAAAAJ2OsEheKL0qtRae%2F8r9frAACWDXQDQAAAAESABAAEOscQw7A6U6hGhYndXGWqQ%3D%3D&amp;thumbnailType=2&amp;X-OWA-CANARY=UxI-qmwmhkCxW0QY84Sdl9B7qvN2oNUY6eSbAf2yakGMvTQL3tk1QLcwPJs-DdaofvIaStQujkM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QyMzY1LTIyNTMxNDkzMTNcIixcInB1aWRcIjpcIjE4OTk5NDU0NjEwNDQzNTNcIixcIm9pZFwiOlwiMDAwNmJmZmQtODY0Yy01NDgx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M1MzkyMjAsIm5iZiI6MTUyMzUzODYyMH0.HTvrTqMyPdwzNJ364fqwUr-07NYWc3K7M35jhMcVsn1YONtPKpMgMSUkbDyo-bW7zbTGkSy2hZUb3E4Y3cykWKd2Z0_sfmxQ06O1-pvh5uDQ39dIiGol6ssgFwuX4Q-mYQFa-_t_TxTs2U3hs9GKqbLoxvjKTqn8Zsn1EhuJMqzqAnUhjNsF2hLaWL4LNFNhmhWE1BIHIiY7ho3G7EB4jFFDfffwkKojbkyXJpNCGQmjAA09C1af37Uu6pw03sGNMAYfl9kLm-lYEeHZ9DXi3l6cy0Ywjqo9QAlZMZwX9E0JGuSkvAWTFUSRrGSwyKWnI1xr5wLt2tktY80c3qoihA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128" name="AutoShape 4" descr="https://attachment.outlook.live.net/owa/angelameijers@hotmail.com/service.svc/s/GetAttachmentThumbnail?id=AQMkADAwATZiZmYAZC04NjRjLTU0ODEtMDACLTAwCgBGAAAD1BccSlnSWUiQRJ8ZpR%2BMEQcAJ2OsEheKL0qtRae%2F8r9frAAAAgEMAAAAJ2OsEheKL0qtRae%2F8r9frAACWDXQDQAAAAESABAAEOscQw7A6U6hGhYndXGWqQ%3D%3D&amp;thumbnailType=2&amp;X-OWA-CANARY=UxI-qmwmhkCxW0QY84Sdl9B7qvN2oNUY6eSbAf2yakGMvTQL3tk1QLcwPJs-DdaofvIaStQujkM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QyMzY1LTIyNTMxNDkzMTNcIixcInB1aWRcIjpcIjE4OTk5NDU0NjEwNDQzNTNcIixcIm9pZFwiOlwiMDAwNmJmZmQtODY0Yy01NDgx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M1MzkyMjAsIm5iZiI6MTUyMzUzODYyMH0.HTvrTqMyPdwzNJ364fqwUr-07NYWc3K7M35jhMcVsn1YONtPKpMgMSUkbDyo-bW7zbTGkSy2hZUb3E4Y3cykWKd2Z0_sfmxQ06O1-pvh5uDQ39dIiGol6ssgFwuX4Q-mYQFa-_t_TxTs2U3hs9GKqbLoxvjKTqn8Zsn1EhuJMqzqAnUhjNsF2hLaWL4LNFNhmhWE1BIHIiY7ho3G7EB4jFFDfffwkKojbkyXJpNCGQmjAA09C1af37Uu6pw03sGNMAYfl9kLm-lYEeHZ9DXi3l6cy0Ywjqo9QAlZMZwX9E0JGuSkvAWTFUSRrGSwyKWnI1xr5wLt2tktY80c3qoihA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721100" y="3005138"/>
            <a:ext cx="10515600" cy="1325562"/>
          </a:xfrm>
        </p:spPr>
        <p:txBody>
          <a:bodyPr/>
          <a:lstStyle/>
          <a:p>
            <a:pPr eaLnBrk="1" hangingPunct="1"/>
            <a:r>
              <a:rPr lang="nl-NL" smtClean="0"/>
              <a:t>Onze ambitie</a:t>
            </a:r>
          </a:p>
        </p:txBody>
      </p:sp>
      <p:pic>
        <p:nvPicPr>
          <p:cNvPr id="6147" name="Picture 2" descr="blur, bristle, 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al 3">
            <a:extLst>
              <a:ext uri="{FF2B5EF4-FFF2-40B4-BE49-F238E27FC236}"/>
            </a:extLst>
          </p:cNvPr>
          <p:cNvSpPr/>
          <p:nvPr/>
        </p:nvSpPr>
        <p:spPr>
          <a:xfrm>
            <a:off x="7242175" y="1663700"/>
            <a:ext cx="3530600" cy="3530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OPLOSSING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Ovaal 5">
            <a:extLst>
              <a:ext uri="{FF2B5EF4-FFF2-40B4-BE49-F238E27FC236}"/>
            </a:extLst>
          </p:cNvPr>
          <p:cNvSpPr/>
          <p:nvPr/>
        </p:nvSpPr>
        <p:spPr>
          <a:xfrm>
            <a:off x="7086600" y="1536700"/>
            <a:ext cx="3810000" cy="3810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0" y="-58738"/>
            <a:ext cx="12192000" cy="69754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8738"/>
            <a:ext cx="12385675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963" y="580707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750C11FA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2413" y="1092200"/>
            <a:ext cx="3722687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gela\Desktop\M145-34-abrona-web- 18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73825" y="0"/>
            <a:ext cx="2743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>
            <a:extLst>
              <a:ext uri="{FF2B5EF4-FFF2-40B4-BE49-F238E27FC236}"/>
            </a:extLst>
          </p:cNvPr>
          <p:cNvSpPr/>
          <p:nvPr/>
        </p:nvSpPr>
        <p:spPr>
          <a:xfrm>
            <a:off x="4514850" y="3332163"/>
            <a:ext cx="2859088" cy="30765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GEZOND GEBIT </a:t>
            </a:r>
          </a:p>
        </p:txBody>
      </p:sp>
      <p:sp>
        <p:nvSpPr>
          <p:cNvPr id="6" name="Ovaal 5">
            <a:extLst>
              <a:ext uri="{FF2B5EF4-FFF2-40B4-BE49-F238E27FC236}"/>
            </a:extLst>
          </p:cNvPr>
          <p:cNvSpPr/>
          <p:nvPr/>
        </p:nvSpPr>
        <p:spPr>
          <a:xfrm>
            <a:off x="7786688" y="944563"/>
            <a:ext cx="2924175" cy="3017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WETEN HOE HET MOET</a:t>
            </a:r>
          </a:p>
        </p:txBody>
      </p:sp>
      <p:sp>
        <p:nvSpPr>
          <p:cNvPr id="7" name="Ovaal 6">
            <a:extLst>
              <a:ext uri="{FF2B5EF4-FFF2-40B4-BE49-F238E27FC236}"/>
            </a:extLst>
          </p:cNvPr>
          <p:cNvSpPr/>
          <p:nvPr/>
        </p:nvSpPr>
        <p:spPr>
          <a:xfrm>
            <a:off x="536575" y="588963"/>
            <a:ext cx="2787650" cy="2908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ZELFSTANDIG-HEID</a:t>
            </a:r>
          </a:p>
        </p:txBody>
      </p:sp>
      <p:sp>
        <p:nvSpPr>
          <p:cNvPr id="9" name="Ovaal 8">
            <a:extLst>
              <a:ext uri="{FF2B5EF4-FFF2-40B4-BE49-F238E27FC236}"/>
            </a:extLst>
          </p:cNvPr>
          <p:cNvSpPr/>
          <p:nvPr/>
        </p:nvSpPr>
        <p:spPr>
          <a:xfrm>
            <a:off x="7594600" y="766763"/>
            <a:ext cx="3290888" cy="33702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Ovaal 10">
            <a:extLst>
              <a:ext uri="{FF2B5EF4-FFF2-40B4-BE49-F238E27FC236}"/>
            </a:extLst>
          </p:cNvPr>
          <p:cNvSpPr/>
          <p:nvPr/>
        </p:nvSpPr>
        <p:spPr>
          <a:xfrm>
            <a:off x="4292600" y="3227388"/>
            <a:ext cx="3290888" cy="33686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Ovaal 11">
            <a:extLst>
              <a:ext uri="{FF2B5EF4-FFF2-40B4-BE49-F238E27FC236}"/>
            </a:extLst>
          </p:cNvPr>
          <p:cNvSpPr/>
          <p:nvPr/>
        </p:nvSpPr>
        <p:spPr>
          <a:xfrm>
            <a:off x="358775" y="455613"/>
            <a:ext cx="3081338" cy="3143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721100" y="3005138"/>
            <a:ext cx="10515600" cy="1325562"/>
          </a:xfrm>
        </p:spPr>
        <p:txBody>
          <a:bodyPr/>
          <a:lstStyle/>
          <a:p>
            <a:pPr eaLnBrk="1" hangingPunct="1"/>
            <a:r>
              <a:rPr lang="nl-NL" smtClean="0"/>
              <a:t>Onze ambitie</a:t>
            </a:r>
          </a:p>
        </p:txBody>
      </p:sp>
      <p:pic>
        <p:nvPicPr>
          <p:cNvPr id="10243" name="Picture 2" descr="blur, bristle, 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>
            <a:extLst>
              <a:ext uri="{FF2B5EF4-FFF2-40B4-BE49-F238E27FC236}"/>
            </a:extLst>
          </p:cNvPr>
          <p:cNvSpPr/>
          <p:nvPr/>
        </p:nvSpPr>
        <p:spPr>
          <a:xfrm>
            <a:off x="7086600" y="1536700"/>
            <a:ext cx="3810000" cy="3810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7" name="Ovaal 6">
            <a:extLst>
              <a:ext uri="{FF2B5EF4-FFF2-40B4-BE49-F238E27FC236}"/>
            </a:extLst>
          </p:cNvPr>
          <p:cNvSpPr/>
          <p:nvPr/>
        </p:nvSpPr>
        <p:spPr>
          <a:xfrm>
            <a:off x="7213600" y="1663700"/>
            <a:ext cx="3530600" cy="3530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</a:rPr>
              <a:t>HOE VERDER?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63DC4BBEBD1449D8DA286F46DE243" ma:contentTypeVersion="1" ma:contentTypeDescription="Een nieuw document maken." ma:contentTypeScope="" ma:versionID="7a916033afc819eaab05a247295a43bc">
  <xsd:schema xmlns:xsd="http://www.w3.org/2001/XMLSchema" xmlns:xs="http://www.w3.org/2001/XMLSchema" xmlns:p="http://schemas.microsoft.com/office/2006/metadata/properties" xmlns:ns2="c9cbb90d-37a1-49df-ba36-710e4f0ccbfc" targetNamespace="http://schemas.microsoft.com/office/2006/metadata/properties" ma:root="true" ma:fieldsID="c6e1ffa9ca3a0d86391a4074912288e4" ns2:_="">
    <xsd:import namespace="c9cbb90d-37a1-49df-ba36-710e4f0ccbfc"/>
    <xsd:element name="properties">
      <xsd:complexType>
        <xsd:sequence>
          <xsd:element name="documentManagement">
            <xsd:complexType>
              <xsd:all>
                <xsd:element ref="ns2:a413e0885b884be1b04f30c95a1a8526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bb90d-37a1-49df-ba36-710e4f0ccbfc" elementFormDefault="qualified">
    <xsd:import namespace="http://schemas.microsoft.com/office/2006/documentManagement/types"/>
    <xsd:import namespace="http://schemas.microsoft.com/office/infopath/2007/PartnerControls"/>
    <xsd:element name="a413e0885b884be1b04f30c95a1a8526" ma:index="8" nillable="true" ma:taxonomy="true" ma:internalName="a413e0885b884be1b04f30c95a1a8526" ma:taxonomyFieldName="ABPO_DocumentType_x0020_" ma:displayName="Documenttype" ma:default="" ma:fieldId="{a413e088-5b88-4be1-b04f-30c95a1a8526}" ma:sspId="54aea72f-4c27-4a3d-8eac-e35ce519cc3c" ma:termSetId="063125f7-ac2b-4ca2-b917-4610d5a834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6011cfc-2cee-49f9-93f2-bde0f9f923b9}" ma:internalName="TaxCatchAll" ma:showField="CatchAllData" ma:web="c9cbb90d-37a1-49df-ba36-710e4f0cc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TaxCatchAll xmlns="c9cbb90d-37a1-49df-ba36-710e4f0ccbfc"/>
    <a413e0885b884be1b04f30c95a1a8526 xmlns="c9cbb90d-37a1-49df-ba36-710e4f0ccbfc" xsi:nil="true"/>
  </documentManagement>
</p:properties>
</file>

<file path=customXml/itemProps1.xml><?xml version="1.0" encoding="utf-8"?>
<ds:datastoreItem xmlns:ds="http://schemas.openxmlformats.org/officeDocument/2006/customXml" ds:itemID="{3F515F04-211A-4D2D-BE9B-681C79DFC42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EDBC7A1-F4C1-4B01-A7E2-059358A05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C02E1-E964-4285-B14A-7FDFA688E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bb90d-37a1-49df-ba36-710e4f0cc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7EFD38-19EF-4B7E-B9BC-7EA52E2293E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478</Words>
  <Application>Microsoft Office PowerPoint</Application>
  <PresentationFormat>Aangepast</PresentationFormat>
  <Paragraphs>99</Paragraphs>
  <Slides>14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 Light</vt:lpstr>
      <vt:lpstr>Calibri</vt:lpstr>
      <vt:lpstr>Tw Cen MT Condensed</vt:lpstr>
      <vt:lpstr>Arial Rounded MT Bold</vt:lpstr>
      <vt:lpstr>Segoe UI Semilight</vt:lpstr>
      <vt:lpstr>Segoe UI Semibold</vt:lpstr>
      <vt:lpstr>Tw Cen MT</vt:lpstr>
      <vt:lpstr>Kantoorthema</vt:lpstr>
      <vt:lpstr>Dia 1</vt:lpstr>
      <vt:lpstr>Dia 2</vt:lpstr>
      <vt:lpstr>Dia 3</vt:lpstr>
      <vt:lpstr>Dia 4</vt:lpstr>
      <vt:lpstr>Onze ambitie</vt:lpstr>
      <vt:lpstr>Dia 6</vt:lpstr>
      <vt:lpstr>Dia 7</vt:lpstr>
      <vt:lpstr>Dia 8</vt:lpstr>
      <vt:lpstr>Onze ambitie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Bart van Leeuwen</dc:creator>
  <cp:lastModifiedBy>bschoord</cp:lastModifiedBy>
  <cp:revision>65</cp:revision>
  <dcterms:created xsi:type="dcterms:W3CDTF">2018-04-11T14:05:53Z</dcterms:created>
  <dcterms:modified xsi:type="dcterms:W3CDTF">2018-04-17T14:56:20Z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BPO_DocumentType_x0020_">
    <vt:lpwstr/>
  </property>
</Properties>
</file>